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drawings/drawing10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theme/themeOverride10.xml" ContentType="application/vnd.openxmlformats-officedocument.themeOverride+xml"/>
  <Override PartName="/ppt/drawings/drawing11.xml" ContentType="application/vnd.openxmlformats-officedocument.drawingml.chartshapes+xml"/>
  <Override PartName="/ppt/charts/chart14.xml" ContentType="application/vnd.openxmlformats-officedocument.drawingml.chart+xml"/>
  <Override PartName="/ppt/theme/themeOverride11.xml" ContentType="application/vnd.openxmlformats-officedocument.themeOverride+xml"/>
  <Override PartName="/ppt/drawings/drawing12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97" r:id="rId10"/>
    <p:sldId id="284" r:id="rId11"/>
    <p:sldId id="295" r:id="rId12"/>
    <p:sldId id="283" r:id="rId13"/>
    <p:sldId id="286" r:id="rId14"/>
    <p:sldId id="290" r:id="rId15"/>
    <p:sldId id="278" r:id="rId16"/>
    <p:sldId id="276" r:id="rId17"/>
    <p:sldId id="257" r:id="rId18"/>
    <p:sldId id="259" r:id="rId19"/>
    <p:sldId id="264" r:id="rId20"/>
    <p:sldId id="262" r:id="rId21"/>
    <p:sldId id="266" r:id="rId22"/>
    <p:sldId id="292" r:id="rId23"/>
    <p:sldId id="268" r:id="rId24"/>
    <p:sldId id="293" r:id="rId25"/>
    <p:sldId id="294" r:id="rId26"/>
    <p:sldId id="296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78" autoAdjust="0"/>
  </p:normalViewPr>
  <p:slideViewPr>
    <p:cSldViewPr>
      <p:cViewPr>
        <p:scale>
          <a:sx n="60" d="100"/>
          <a:sy n="60" d="100"/>
        </p:scale>
        <p:origin x="-2088" y="-5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Chris%20Friend\Documents\College%20-%20Junior%20Year\Federal%20Reserve%20-%20Econ%20490\Persistant%20GDP%20gap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C:\Users\Chris%20Friend\Documents\College%20-%20Junior%20Year\Federal%20Reserve%20-%20Econ%20490\Fed%20College%20Challenge%20Mortgage%20and%20Treasuries%20(2).xls" TargetMode="External"/><Relationship Id="rId1" Type="http://schemas.openxmlformats.org/officeDocument/2006/relationships/themeOverride" Target="../theme/themeOverrid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C:\Users\Chris%20Friend\Documents\College%20-%20Junior%20Year\Federal%20Reserve%20-%20Econ%20490\Fed%20College%20Challenge%20S&amp;P%20Graph.xlsx" TargetMode="External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Hongye%20Guo\Desktop\PCE%20Chain%20PCE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Chris%20Friend\Documents\College%20-%20Junior%20Year\Federal%20Reserve%20-%20Econ%20490\Manufacturer%20New%20Order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2800" baseline="0" dirty="0" smtClean="0"/>
              <a:t>Sizable and Persistent </a:t>
            </a:r>
            <a:r>
              <a:rPr lang="en-US" sz="2800" baseline="0" dirty="0"/>
              <a:t>GDP </a:t>
            </a:r>
            <a:r>
              <a:rPr lang="en-US" sz="2800" baseline="0" dirty="0" smtClean="0"/>
              <a:t>Gap</a:t>
            </a:r>
            <a:endParaRPr lang="en-US" sz="2800" dirty="0"/>
          </a:p>
        </c:rich>
      </c:tx>
      <c:layout>
        <c:manualLayout>
          <c:xMode val="edge"/>
          <c:yMode val="edge"/>
          <c:x val="0.25903592393367159"/>
          <c:y val="1.214392753422013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Potential Real GDP</c:v>
          </c:tx>
          <c:spPr>
            <a:ln w="25400"/>
          </c:spPr>
          <c:marker>
            <c:symbol val="none"/>
          </c:marker>
          <c:cat>
            <c:numRef>
              <c:f>'[Persistant GDP gap.xlsx]Sheet1'!$A$220:$A$269</c:f>
              <c:numCache>
                <c:formatCode>m/d/yyyy</c:formatCode>
                <c:ptCount val="50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</c:numCache>
            </c:numRef>
          </c:cat>
          <c:val>
            <c:numRef>
              <c:f>'[Persistant GDP gap.xlsx]Sheet1'!$G$220:$G$269</c:f>
              <c:numCache>
                <c:formatCode>0.0</c:formatCode>
                <c:ptCount val="50"/>
                <c:pt idx="0">
                  <c:v>10797.3</c:v>
                </c:pt>
                <c:pt idx="1">
                  <c:v>10895.5</c:v>
                </c:pt>
                <c:pt idx="2">
                  <c:v>10993.8</c:v>
                </c:pt>
                <c:pt idx="3">
                  <c:v>11091.4</c:v>
                </c:pt>
                <c:pt idx="4">
                  <c:v>11187.2</c:v>
                </c:pt>
                <c:pt idx="5">
                  <c:v>11280.4</c:v>
                </c:pt>
                <c:pt idx="6">
                  <c:v>11371.4</c:v>
                </c:pt>
                <c:pt idx="7">
                  <c:v>11460.1</c:v>
                </c:pt>
                <c:pt idx="8">
                  <c:v>11544.6</c:v>
                </c:pt>
                <c:pt idx="9">
                  <c:v>11626.4</c:v>
                </c:pt>
                <c:pt idx="10">
                  <c:v>11706.3</c:v>
                </c:pt>
                <c:pt idx="11">
                  <c:v>11784.6</c:v>
                </c:pt>
                <c:pt idx="12">
                  <c:v>11862.7</c:v>
                </c:pt>
                <c:pt idx="13">
                  <c:v>11940.2</c:v>
                </c:pt>
                <c:pt idx="14">
                  <c:v>12016.8</c:v>
                </c:pt>
                <c:pt idx="15">
                  <c:v>12092.7</c:v>
                </c:pt>
                <c:pt idx="16">
                  <c:v>12168.2</c:v>
                </c:pt>
                <c:pt idx="17">
                  <c:v>12242.3</c:v>
                </c:pt>
                <c:pt idx="18">
                  <c:v>12315.6</c:v>
                </c:pt>
                <c:pt idx="19">
                  <c:v>12388.5</c:v>
                </c:pt>
                <c:pt idx="20">
                  <c:v>12460.6</c:v>
                </c:pt>
                <c:pt idx="21">
                  <c:v>12532.3</c:v>
                </c:pt>
                <c:pt idx="22">
                  <c:v>12604.2</c:v>
                </c:pt>
                <c:pt idx="23">
                  <c:v>12676.7</c:v>
                </c:pt>
                <c:pt idx="24">
                  <c:v>12750.8</c:v>
                </c:pt>
                <c:pt idx="25">
                  <c:v>12826.8</c:v>
                </c:pt>
                <c:pt idx="26">
                  <c:v>12903.7</c:v>
                </c:pt>
                <c:pt idx="27">
                  <c:v>12981.5</c:v>
                </c:pt>
                <c:pt idx="28">
                  <c:v>13060.4</c:v>
                </c:pt>
                <c:pt idx="29">
                  <c:v>13140.5</c:v>
                </c:pt>
                <c:pt idx="30">
                  <c:v>13220.5</c:v>
                </c:pt>
                <c:pt idx="31">
                  <c:v>13299.7</c:v>
                </c:pt>
                <c:pt idx="32">
                  <c:v>13376.9</c:v>
                </c:pt>
                <c:pt idx="33">
                  <c:v>13453.4</c:v>
                </c:pt>
                <c:pt idx="34">
                  <c:v>13527.6</c:v>
                </c:pt>
                <c:pt idx="35">
                  <c:v>13598.7</c:v>
                </c:pt>
                <c:pt idx="36">
                  <c:v>13665.3</c:v>
                </c:pt>
                <c:pt idx="37">
                  <c:v>13724.4</c:v>
                </c:pt>
                <c:pt idx="38">
                  <c:v>13780.1</c:v>
                </c:pt>
                <c:pt idx="39">
                  <c:v>13833.4</c:v>
                </c:pt>
                <c:pt idx="40">
                  <c:v>13884.2</c:v>
                </c:pt>
                <c:pt idx="41">
                  <c:v>13935.7</c:v>
                </c:pt>
                <c:pt idx="42">
                  <c:v>13987.8</c:v>
                </c:pt>
                <c:pt idx="43">
                  <c:v>14041.6</c:v>
                </c:pt>
                <c:pt idx="44">
                  <c:v>14101.1</c:v>
                </c:pt>
                <c:pt idx="45">
                  <c:v>14163.9</c:v>
                </c:pt>
                <c:pt idx="46">
                  <c:v>14228.1</c:v>
                </c:pt>
                <c:pt idx="47">
                  <c:v>14292.5</c:v>
                </c:pt>
                <c:pt idx="48">
                  <c:v>14355.4</c:v>
                </c:pt>
                <c:pt idx="49">
                  <c:v>14415.3</c:v>
                </c:pt>
              </c:numCache>
            </c:numRef>
          </c:val>
          <c:smooth val="0"/>
        </c:ser>
        <c:ser>
          <c:idx val="1"/>
          <c:order val="1"/>
          <c:tx>
            <c:v>Real GDP</c:v>
          </c:tx>
          <c:spPr>
            <a:ln w="25400"/>
          </c:spPr>
          <c:marker>
            <c:symbol val="none"/>
          </c:marker>
          <c:cat>
            <c:numRef>
              <c:f>'[Persistant GDP gap.xlsx]Sheet1'!$A$220:$A$269</c:f>
              <c:numCache>
                <c:formatCode>m/d/yyyy</c:formatCode>
                <c:ptCount val="50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</c:numCache>
            </c:numRef>
          </c:cat>
          <c:val>
            <c:numRef>
              <c:f>'[Persistant GDP gap.xlsx]Sheet1'!$B$220:$B$269</c:f>
              <c:numCache>
                <c:formatCode>0.0</c:formatCode>
                <c:ptCount val="50"/>
                <c:pt idx="0">
                  <c:v>11033.6</c:v>
                </c:pt>
                <c:pt idx="1">
                  <c:v>11248.8</c:v>
                </c:pt>
                <c:pt idx="2">
                  <c:v>11258.3</c:v>
                </c:pt>
                <c:pt idx="3">
                  <c:v>11325</c:v>
                </c:pt>
                <c:pt idx="4">
                  <c:v>11287.8</c:v>
                </c:pt>
                <c:pt idx="5">
                  <c:v>11361.7</c:v>
                </c:pt>
                <c:pt idx="6">
                  <c:v>11330.4</c:v>
                </c:pt>
                <c:pt idx="7">
                  <c:v>11370</c:v>
                </c:pt>
                <c:pt idx="8">
                  <c:v>11467.1</c:v>
                </c:pt>
                <c:pt idx="9">
                  <c:v>11528.1</c:v>
                </c:pt>
                <c:pt idx="10">
                  <c:v>11586.6</c:v>
                </c:pt>
                <c:pt idx="11">
                  <c:v>11590.6</c:v>
                </c:pt>
                <c:pt idx="12">
                  <c:v>11638.9</c:v>
                </c:pt>
                <c:pt idx="13">
                  <c:v>11737.5</c:v>
                </c:pt>
                <c:pt idx="14">
                  <c:v>11930.7</c:v>
                </c:pt>
                <c:pt idx="15">
                  <c:v>12038.6</c:v>
                </c:pt>
                <c:pt idx="16">
                  <c:v>12117.9</c:v>
                </c:pt>
                <c:pt idx="17">
                  <c:v>12195.9</c:v>
                </c:pt>
                <c:pt idx="18">
                  <c:v>12286.7</c:v>
                </c:pt>
                <c:pt idx="19">
                  <c:v>12387.2</c:v>
                </c:pt>
                <c:pt idx="20">
                  <c:v>12515</c:v>
                </c:pt>
                <c:pt idx="21">
                  <c:v>12570.7</c:v>
                </c:pt>
                <c:pt idx="22">
                  <c:v>12670.5</c:v>
                </c:pt>
                <c:pt idx="23">
                  <c:v>12735.6</c:v>
                </c:pt>
                <c:pt idx="24">
                  <c:v>12896.4</c:v>
                </c:pt>
                <c:pt idx="25">
                  <c:v>12948.7</c:v>
                </c:pt>
                <c:pt idx="26">
                  <c:v>12950.4</c:v>
                </c:pt>
                <c:pt idx="27">
                  <c:v>13038.4</c:v>
                </c:pt>
                <c:pt idx="28">
                  <c:v>13056.1</c:v>
                </c:pt>
                <c:pt idx="29">
                  <c:v>13173.6</c:v>
                </c:pt>
                <c:pt idx="30">
                  <c:v>13269.8</c:v>
                </c:pt>
                <c:pt idx="31">
                  <c:v>13326</c:v>
                </c:pt>
                <c:pt idx="32">
                  <c:v>13266.8</c:v>
                </c:pt>
                <c:pt idx="33">
                  <c:v>13310.5</c:v>
                </c:pt>
                <c:pt idx="34">
                  <c:v>13186.9</c:v>
                </c:pt>
                <c:pt idx="35">
                  <c:v>12883.5</c:v>
                </c:pt>
                <c:pt idx="36">
                  <c:v>12711</c:v>
                </c:pt>
                <c:pt idx="37">
                  <c:v>12701</c:v>
                </c:pt>
                <c:pt idx="38">
                  <c:v>12746.7</c:v>
                </c:pt>
                <c:pt idx="39">
                  <c:v>12873.1</c:v>
                </c:pt>
                <c:pt idx="40">
                  <c:v>12947.6</c:v>
                </c:pt>
                <c:pt idx="41">
                  <c:v>13019.6</c:v>
                </c:pt>
                <c:pt idx="42">
                  <c:v>13103.5</c:v>
                </c:pt>
                <c:pt idx="43">
                  <c:v>13181.2</c:v>
                </c:pt>
                <c:pt idx="44">
                  <c:v>13183.8</c:v>
                </c:pt>
                <c:pt idx="45">
                  <c:v>13264.7</c:v>
                </c:pt>
                <c:pt idx="46">
                  <c:v>13306.9</c:v>
                </c:pt>
                <c:pt idx="47">
                  <c:v>13441</c:v>
                </c:pt>
                <c:pt idx="48">
                  <c:v>13506.4</c:v>
                </c:pt>
                <c:pt idx="49">
                  <c:v>13548.5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330240"/>
        <c:axId val="45994496"/>
      </c:lineChart>
      <c:dateAx>
        <c:axId val="8033024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45994496"/>
        <c:crosses val="autoZero"/>
        <c:auto val="1"/>
        <c:lblOffset val="100"/>
        <c:baseTimeUnit val="months"/>
        <c:majorUnit val="1"/>
        <c:majorTimeUnit val="years"/>
      </c:dateAx>
      <c:valAx>
        <c:axId val="45994496"/>
        <c:scaling>
          <c:orientation val="minMax"/>
          <c:min val="1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Billions</a:t>
                </a:r>
                <a:r>
                  <a:rPr lang="en-US" sz="1400" baseline="0" dirty="0"/>
                  <a:t> of US Dollars</a:t>
                </a:r>
                <a:endParaRPr lang="en-US" sz="14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03302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3776580936217598E-2"/>
          <c:y val="5.1400554097404488E-2"/>
          <c:w val="0.86487328346932268"/>
          <c:h val="0.77982845411542689"/>
        </c:manualLayout>
      </c:layout>
      <c:lineChart>
        <c:grouping val="standard"/>
        <c:varyColors val="0"/>
        <c:ser>
          <c:idx val="3"/>
          <c:order val="0"/>
          <c:tx>
            <c:strRef>
              <c:f>'FRED Graph'!$E$13</c:f>
              <c:strCache>
                <c:ptCount val="1"/>
                <c:pt idx="0">
                  <c:v>10-year Spain Bond Spread</c:v>
                </c:pt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'FRED Graph'!$A$14:$A$134</c:f>
              <c:numCache>
                <c:formatCode>yyyy\-mm\-dd</c:formatCode>
                <c:ptCount val="121"/>
                <c:pt idx="0">
                  <c:v>37469</c:v>
                </c:pt>
                <c:pt idx="1">
                  <c:v>37500</c:v>
                </c:pt>
                <c:pt idx="2">
                  <c:v>37530</c:v>
                </c:pt>
                <c:pt idx="3">
                  <c:v>37561</c:v>
                </c:pt>
                <c:pt idx="4">
                  <c:v>37591</c:v>
                </c:pt>
                <c:pt idx="5">
                  <c:v>37622</c:v>
                </c:pt>
                <c:pt idx="6">
                  <c:v>37653</c:v>
                </c:pt>
                <c:pt idx="7">
                  <c:v>37681</c:v>
                </c:pt>
                <c:pt idx="8">
                  <c:v>37712</c:v>
                </c:pt>
                <c:pt idx="9">
                  <c:v>37742</c:v>
                </c:pt>
                <c:pt idx="10">
                  <c:v>37773</c:v>
                </c:pt>
                <c:pt idx="11">
                  <c:v>37803</c:v>
                </c:pt>
                <c:pt idx="12">
                  <c:v>37834</c:v>
                </c:pt>
                <c:pt idx="13">
                  <c:v>37865</c:v>
                </c:pt>
                <c:pt idx="14">
                  <c:v>37895</c:v>
                </c:pt>
                <c:pt idx="15">
                  <c:v>37926</c:v>
                </c:pt>
                <c:pt idx="16">
                  <c:v>37956</c:v>
                </c:pt>
                <c:pt idx="17">
                  <c:v>37987</c:v>
                </c:pt>
                <c:pt idx="18">
                  <c:v>38018</c:v>
                </c:pt>
                <c:pt idx="19">
                  <c:v>38047</c:v>
                </c:pt>
                <c:pt idx="20">
                  <c:v>38078</c:v>
                </c:pt>
                <c:pt idx="21">
                  <c:v>38108</c:v>
                </c:pt>
                <c:pt idx="22">
                  <c:v>38139</c:v>
                </c:pt>
                <c:pt idx="23">
                  <c:v>38169</c:v>
                </c:pt>
                <c:pt idx="24">
                  <c:v>38200</c:v>
                </c:pt>
                <c:pt idx="25">
                  <c:v>38231</c:v>
                </c:pt>
                <c:pt idx="26">
                  <c:v>38261</c:v>
                </c:pt>
                <c:pt idx="27">
                  <c:v>38292</c:v>
                </c:pt>
                <c:pt idx="28">
                  <c:v>38322</c:v>
                </c:pt>
                <c:pt idx="29">
                  <c:v>38353</c:v>
                </c:pt>
                <c:pt idx="30">
                  <c:v>38384</c:v>
                </c:pt>
                <c:pt idx="31">
                  <c:v>38412</c:v>
                </c:pt>
                <c:pt idx="32">
                  <c:v>38443</c:v>
                </c:pt>
                <c:pt idx="33">
                  <c:v>38473</c:v>
                </c:pt>
                <c:pt idx="34">
                  <c:v>38504</c:v>
                </c:pt>
                <c:pt idx="35">
                  <c:v>38534</c:v>
                </c:pt>
                <c:pt idx="36">
                  <c:v>38565</c:v>
                </c:pt>
                <c:pt idx="37">
                  <c:v>38596</c:v>
                </c:pt>
                <c:pt idx="38">
                  <c:v>38626</c:v>
                </c:pt>
                <c:pt idx="39">
                  <c:v>38657</c:v>
                </c:pt>
                <c:pt idx="40">
                  <c:v>38687</c:v>
                </c:pt>
                <c:pt idx="41">
                  <c:v>38718</c:v>
                </c:pt>
                <c:pt idx="42">
                  <c:v>38749</c:v>
                </c:pt>
                <c:pt idx="43">
                  <c:v>38777</c:v>
                </c:pt>
                <c:pt idx="44">
                  <c:v>38808</c:v>
                </c:pt>
                <c:pt idx="45">
                  <c:v>38838</c:v>
                </c:pt>
                <c:pt idx="46">
                  <c:v>38869</c:v>
                </c:pt>
                <c:pt idx="47">
                  <c:v>38899</c:v>
                </c:pt>
                <c:pt idx="48">
                  <c:v>38930</c:v>
                </c:pt>
                <c:pt idx="49">
                  <c:v>38961</c:v>
                </c:pt>
                <c:pt idx="50">
                  <c:v>38991</c:v>
                </c:pt>
                <c:pt idx="51">
                  <c:v>39022</c:v>
                </c:pt>
                <c:pt idx="52">
                  <c:v>39052</c:v>
                </c:pt>
                <c:pt idx="53">
                  <c:v>39083</c:v>
                </c:pt>
                <c:pt idx="54">
                  <c:v>39114</c:v>
                </c:pt>
                <c:pt idx="55">
                  <c:v>39142</c:v>
                </c:pt>
                <c:pt idx="56">
                  <c:v>39173</c:v>
                </c:pt>
                <c:pt idx="57">
                  <c:v>39203</c:v>
                </c:pt>
                <c:pt idx="58">
                  <c:v>39234</c:v>
                </c:pt>
                <c:pt idx="59">
                  <c:v>39264</c:v>
                </c:pt>
                <c:pt idx="60">
                  <c:v>39295</c:v>
                </c:pt>
                <c:pt idx="61">
                  <c:v>39326</c:v>
                </c:pt>
                <c:pt idx="62">
                  <c:v>39356</c:v>
                </c:pt>
                <c:pt idx="63">
                  <c:v>39387</c:v>
                </c:pt>
                <c:pt idx="64">
                  <c:v>39417</c:v>
                </c:pt>
                <c:pt idx="65">
                  <c:v>39448</c:v>
                </c:pt>
                <c:pt idx="66">
                  <c:v>39479</c:v>
                </c:pt>
                <c:pt idx="67">
                  <c:v>39508</c:v>
                </c:pt>
                <c:pt idx="68">
                  <c:v>39539</c:v>
                </c:pt>
                <c:pt idx="69">
                  <c:v>39569</c:v>
                </c:pt>
                <c:pt idx="70">
                  <c:v>39600</c:v>
                </c:pt>
                <c:pt idx="71">
                  <c:v>39630</c:v>
                </c:pt>
                <c:pt idx="72">
                  <c:v>39661</c:v>
                </c:pt>
                <c:pt idx="73">
                  <c:v>39692</c:v>
                </c:pt>
                <c:pt idx="74">
                  <c:v>39722</c:v>
                </c:pt>
                <c:pt idx="75">
                  <c:v>39753</c:v>
                </c:pt>
                <c:pt idx="76">
                  <c:v>39783</c:v>
                </c:pt>
                <c:pt idx="77">
                  <c:v>39814</c:v>
                </c:pt>
                <c:pt idx="78">
                  <c:v>39845</c:v>
                </c:pt>
                <c:pt idx="79">
                  <c:v>39873</c:v>
                </c:pt>
                <c:pt idx="80">
                  <c:v>39904</c:v>
                </c:pt>
                <c:pt idx="81">
                  <c:v>39934</c:v>
                </c:pt>
                <c:pt idx="82">
                  <c:v>39965</c:v>
                </c:pt>
                <c:pt idx="83">
                  <c:v>39995</c:v>
                </c:pt>
                <c:pt idx="84">
                  <c:v>40026</c:v>
                </c:pt>
                <c:pt idx="85">
                  <c:v>40057</c:v>
                </c:pt>
                <c:pt idx="86">
                  <c:v>40087</c:v>
                </c:pt>
                <c:pt idx="87">
                  <c:v>40118</c:v>
                </c:pt>
                <c:pt idx="88">
                  <c:v>40148</c:v>
                </c:pt>
                <c:pt idx="89">
                  <c:v>40179</c:v>
                </c:pt>
                <c:pt idx="90">
                  <c:v>40210</c:v>
                </c:pt>
                <c:pt idx="91">
                  <c:v>40238</c:v>
                </c:pt>
                <c:pt idx="92">
                  <c:v>40269</c:v>
                </c:pt>
                <c:pt idx="93">
                  <c:v>40299</c:v>
                </c:pt>
                <c:pt idx="94">
                  <c:v>40330</c:v>
                </c:pt>
                <c:pt idx="95">
                  <c:v>40360</c:v>
                </c:pt>
                <c:pt idx="96">
                  <c:v>40391</c:v>
                </c:pt>
                <c:pt idx="97">
                  <c:v>40422</c:v>
                </c:pt>
                <c:pt idx="98">
                  <c:v>40452</c:v>
                </c:pt>
                <c:pt idx="99">
                  <c:v>40483</c:v>
                </c:pt>
                <c:pt idx="100">
                  <c:v>40513</c:v>
                </c:pt>
                <c:pt idx="101">
                  <c:v>40544</c:v>
                </c:pt>
                <c:pt idx="102">
                  <c:v>40575</c:v>
                </c:pt>
                <c:pt idx="103">
                  <c:v>40603</c:v>
                </c:pt>
                <c:pt idx="104">
                  <c:v>40634</c:v>
                </c:pt>
                <c:pt idx="105">
                  <c:v>40664</c:v>
                </c:pt>
                <c:pt idx="106">
                  <c:v>40695</c:v>
                </c:pt>
                <c:pt idx="107">
                  <c:v>40725</c:v>
                </c:pt>
                <c:pt idx="108">
                  <c:v>40756</c:v>
                </c:pt>
                <c:pt idx="109">
                  <c:v>40787</c:v>
                </c:pt>
                <c:pt idx="110">
                  <c:v>40817</c:v>
                </c:pt>
                <c:pt idx="111">
                  <c:v>40848</c:v>
                </c:pt>
                <c:pt idx="112">
                  <c:v>40878</c:v>
                </c:pt>
                <c:pt idx="113">
                  <c:v>40909</c:v>
                </c:pt>
                <c:pt idx="114">
                  <c:v>40940</c:v>
                </c:pt>
                <c:pt idx="115">
                  <c:v>40969</c:v>
                </c:pt>
                <c:pt idx="116">
                  <c:v>41000</c:v>
                </c:pt>
                <c:pt idx="117">
                  <c:v>41030</c:v>
                </c:pt>
                <c:pt idx="118">
                  <c:v>41061</c:v>
                </c:pt>
                <c:pt idx="119">
                  <c:v>41091</c:v>
                </c:pt>
                <c:pt idx="120">
                  <c:v>41122</c:v>
                </c:pt>
              </c:numCache>
            </c:numRef>
          </c:cat>
          <c:val>
            <c:numRef>
              <c:f>'FRED Graph'!$E$14:$E$134</c:f>
              <c:numCache>
                <c:formatCode>0.0000000000000000</c:formatCode>
                <c:ptCount val="121"/>
                <c:pt idx="0">
                  <c:v>0.19000000000000039</c:v>
                </c:pt>
                <c:pt idx="1">
                  <c:v>0.19000000000000039</c:v>
                </c:pt>
                <c:pt idx="2">
                  <c:v>0.16999999999999993</c:v>
                </c:pt>
                <c:pt idx="3">
                  <c:v>0.11999999999999922</c:v>
                </c:pt>
                <c:pt idx="4">
                  <c:v>9.9999999999999645E-2</c:v>
                </c:pt>
                <c:pt idx="5">
                  <c:v>6.0000000000000497E-2</c:v>
                </c:pt>
                <c:pt idx="6">
                  <c:v>5.9999999999999609E-2</c:v>
                </c:pt>
                <c:pt idx="7">
                  <c:v>4.0000000000000036E-2</c:v>
                </c:pt>
                <c:pt idx="8">
                  <c:v>4.0000000000000036E-2</c:v>
                </c:pt>
                <c:pt idx="9">
                  <c:v>6.0000000000000053E-2</c:v>
                </c:pt>
                <c:pt idx="10">
                  <c:v>6.999999999999984E-2</c:v>
                </c:pt>
                <c:pt idx="11">
                  <c:v>6.0000000000000053E-2</c:v>
                </c:pt>
                <c:pt idx="12">
                  <c:v>6.0000000000000497E-2</c:v>
                </c:pt>
                <c:pt idx="13">
                  <c:v>4.0000000000000036E-2</c:v>
                </c:pt>
                <c:pt idx="14">
                  <c:v>4.9999999999999822E-2</c:v>
                </c:pt>
                <c:pt idx="15">
                  <c:v>5.0000000000000711E-2</c:v>
                </c:pt>
                <c:pt idx="16">
                  <c:v>4.9999999999999822E-2</c:v>
                </c:pt>
                <c:pt idx="17">
                  <c:v>2.0000000000000462E-2</c:v>
                </c:pt>
                <c:pt idx="18">
                  <c:v>4.0000000000000036E-2</c:v>
                </c:pt>
                <c:pt idx="19">
                  <c:v>9.9999999999999645E-2</c:v>
                </c:pt>
                <c:pt idx="20">
                  <c:v>0.10000000000000053</c:v>
                </c:pt>
                <c:pt idx="21">
                  <c:v>8.0000000000000071E-2</c:v>
                </c:pt>
                <c:pt idx="22">
                  <c:v>8.0000000000000071E-2</c:v>
                </c:pt>
                <c:pt idx="23">
                  <c:v>4.0000000000000036E-2</c:v>
                </c:pt>
                <c:pt idx="24">
                  <c:v>7.0000000000000284E-2</c:v>
                </c:pt>
                <c:pt idx="25">
                  <c:v>6.0000000000000497E-2</c:v>
                </c:pt>
                <c:pt idx="26">
                  <c:v>8.0000000000000071E-2</c:v>
                </c:pt>
                <c:pt idx="27">
                  <c:v>7.0000000000000284E-2</c:v>
                </c:pt>
                <c:pt idx="28">
                  <c:v>6.0000000000000053E-2</c:v>
                </c:pt>
                <c:pt idx="29">
                  <c:v>2.9999999999999805E-2</c:v>
                </c:pt>
                <c:pt idx="30">
                  <c:v>4.0000000000000036E-2</c:v>
                </c:pt>
                <c:pt idx="31">
                  <c:v>4.0000000000000036E-2</c:v>
                </c:pt>
                <c:pt idx="32">
                  <c:v>4.9999999999999822E-2</c:v>
                </c:pt>
                <c:pt idx="33">
                  <c:v>6.0000000000000053E-2</c:v>
                </c:pt>
                <c:pt idx="34">
                  <c:v>5.0000000000000266E-2</c:v>
                </c:pt>
                <c:pt idx="35">
                  <c:v>2.0000000000000018E-2</c:v>
                </c:pt>
                <c:pt idx="36">
                  <c:v>0</c:v>
                </c:pt>
                <c:pt idx="37">
                  <c:v>2.0000000000000018E-2</c:v>
                </c:pt>
                <c:pt idx="38">
                  <c:v>3.9999999999999591E-2</c:v>
                </c:pt>
                <c:pt idx="39">
                  <c:v>2.9999999999999805E-2</c:v>
                </c:pt>
                <c:pt idx="40">
                  <c:v>3.0000000000000249E-2</c:v>
                </c:pt>
                <c:pt idx="41">
                  <c:v>1.0000000000000231E-2</c:v>
                </c:pt>
                <c:pt idx="42">
                  <c:v>9.9999999999997868E-3</c:v>
                </c:pt>
                <c:pt idx="43">
                  <c:v>2.0000000000000018E-2</c:v>
                </c:pt>
                <c:pt idx="44">
                  <c:v>2.9999999999999805E-2</c:v>
                </c:pt>
                <c:pt idx="45">
                  <c:v>3.0000000000000249E-2</c:v>
                </c:pt>
                <c:pt idx="46">
                  <c:v>3.0000000000000249E-2</c:v>
                </c:pt>
                <c:pt idx="47">
                  <c:v>9.9999999999997868E-3</c:v>
                </c:pt>
                <c:pt idx="48">
                  <c:v>1.0000000000000231E-2</c:v>
                </c:pt>
                <c:pt idx="49">
                  <c:v>9.9999999999997868E-3</c:v>
                </c:pt>
                <c:pt idx="50">
                  <c:v>2.0000000000000018E-2</c:v>
                </c:pt>
                <c:pt idx="51">
                  <c:v>4.0000000000000036E-2</c:v>
                </c:pt>
                <c:pt idx="52">
                  <c:v>4.9999999999999822E-2</c:v>
                </c:pt>
                <c:pt idx="53">
                  <c:v>5.0000000000000711E-2</c:v>
                </c:pt>
                <c:pt idx="54">
                  <c:v>4.9999999999999822E-2</c:v>
                </c:pt>
                <c:pt idx="55">
                  <c:v>6.999999999999984E-2</c:v>
                </c:pt>
                <c:pt idx="56">
                  <c:v>5.9999999999999609E-2</c:v>
                </c:pt>
                <c:pt idx="57">
                  <c:v>5.9999999999999609E-2</c:v>
                </c:pt>
                <c:pt idx="58">
                  <c:v>6.0000000000000497E-2</c:v>
                </c:pt>
                <c:pt idx="59">
                  <c:v>9.9999999999999645E-2</c:v>
                </c:pt>
                <c:pt idx="60">
                  <c:v>0.10000000000000053</c:v>
                </c:pt>
                <c:pt idx="61">
                  <c:v>0.14000000000000057</c:v>
                </c:pt>
                <c:pt idx="62">
                  <c:v>9.9999999999999645E-2</c:v>
                </c:pt>
                <c:pt idx="63">
                  <c:v>0.16000000000000014</c:v>
                </c:pt>
                <c:pt idx="64">
                  <c:v>0.13999999999999968</c:v>
                </c:pt>
                <c:pt idx="65">
                  <c:v>0.14999999999999947</c:v>
                </c:pt>
                <c:pt idx="66">
                  <c:v>0.20000000000000018</c:v>
                </c:pt>
                <c:pt idx="67">
                  <c:v>0.32000000000000028</c:v>
                </c:pt>
                <c:pt idx="68">
                  <c:v>0.28000000000000025</c:v>
                </c:pt>
                <c:pt idx="69">
                  <c:v>0.22999999999999954</c:v>
                </c:pt>
                <c:pt idx="70">
                  <c:v>0.27000000000000046</c:v>
                </c:pt>
                <c:pt idx="71">
                  <c:v>0.30999999999999961</c:v>
                </c:pt>
                <c:pt idx="72">
                  <c:v>0.35999999999999943</c:v>
                </c:pt>
                <c:pt idx="73">
                  <c:v>0.48000000000000043</c:v>
                </c:pt>
                <c:pt idx="74">
                  <c:v>0.58999999999999986</c:v>
                </c:pt>
                <c:pt idx="75">
                  <c:v>0.5900000000000003</c:v>
                </c:pt>
                <c:pt idx="76">
                  <c:v>0.81</c:v>
                </c:pt>
                <c:pt idx="77">
                  <c:v>1.0800000000000005</c:v>
                </c:pt>
                <c:pt idx="78">
                  <c:v>1.1000000000000005</c:v>
                </c:pt>
                <c:pt idx="79">
                  <c:v>1.0399999999999996</c:v>
                </c:pt>
                <c:pt idx="80">
                  <c:v>0.87999999999999989</c:v>
                </c:pt>
                <c:pt idx="81">
                  <c:v>0.6899999999999995</c:v>
                </c:pt>
                <c:pt idx="82">
                  <c:v>0.7799999999999998</c:v>
                </c:pt>
                <c:pt idx="83">
                  <c:v>0.66999999999999993</c:v>
                </c:pt>
                <c:pt idx="84">
                  <c:v>0.48</c:v>
                </c:pt>
                <c:pt idx="85">
                  <c:v>0.55000000000000027</c:v>
                </c:pt>
                <c:pt idx="86">
                  <c:v>0.56999999999999984</c:v>
                </c:pt>
                <c:pt idx="87">
                  <c:v>0.56999999999999984</c:v>
                </c:pt>
                <c:pt idx="88">
                  <c:v>0.66999999999999993</c:v>
                </c:pt>
                <c:pt idx="89">
                  <c:v>0.73000000000000043</c:v>
                </c:pt>
                <c:pt idx="90">
                  <c:v>0.81</c:v>
                </c:pt>
                <c:pt idx="91">
                  <c:v>0.73</c:v>
                </c:pt>
                <c:pt idx="92">
                  <c:v>0.83999999999999986</c:v>
                </c:pt>
                <c:pt idx="93">
                  <c:v>1.35</c:v>
                </c:pt>
                <c:pt idx="94">
                  <c:v>2.0199999999999996</c:v>
                </c:pt>
                <c:pt idx="95">
                  <c:v>1.8099999999999996</c:v>
                </c:pt>
                <c:pt idx="96">
                  <c:v>1.69</c:v>
                </c:pt>
                <c:pt idx="97">
                  <c:v>1.79</c:v>
                </c:pt>
                <c:pt idx="98">
                  <c:v>1.69</c:v>
                </c:pt>
                <c:pt idx="99">
                  <c:v>2.1600000000000006</c:v>
                </c:pt>
                <c:pt idx="100">
                  <c:v>2.4699999999999998</c:v>
                </c:pt>
                <c:pt idx="101">
                  <c:v>2.38</c:v>
                </c:pt>
                <c:pt idx="102">
                  <c:v>2.0599999999999996</c:v>
                </c:pt>
                <c:pt idx="103">
                  <c:v>2.04</c:v>
                </c:pt>
                <c:pt idx="104">
                  <c:v>1.9900000000000002</c:v>
                </c:pt>
                <c:pt idx="105">
                  <c:v>2.2600000000000002</c:v>
                </c:pt>
                <c:pt idx="106">
                  <c:v>2.5900000000000003</c:v>
                </c:pt>
                <c:pt idx="107">
                  <c:v>3.08</c:v>
                </c:pt>
                <c:pt idx="108">
                  <c:v>3.04</c:v>
                </c:pt>
                <c:pt idx="109">
                  <c:v>3.37</c:v>
                </c:pt>
                <c:pt idx="110">
                  <c:v>3.26</c:v>
                </c:pt>
                <c:pt idx="111">
                  <c:v>4.33</c:v>
                </c:pt>
                <c:pt idx="112">
                  <c:v>3.6000000000000005</c:v>
                </c:pt>
                <c:pt idx="113">
                  <c:v>3.59</c:v>
                </c:pt>
                <c:pt idx="114">
                  <c:v>3.2600000000000002</c:v>
                </c:pt>
                <c:pt idx="115">
                  <c:v>3.34</c:v>
                </c:pt>
                <c:pt idx="116">
                  <c:v>4.17</c:v>
                </c:pt>
                <c:pt idx="117">
                  <c:v>4.78</c:v>
                </c:pt>
                <c:pt idx="118">
                  <c:v>5.29</c:v>
                </c:pt>
                <c:pt idx="119">
                  <c:v>5.55</c:v>
                </c:pt>
                <c:pt idx="120">
                  <c:v>5.24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'FRED Graph'!$F$13</c:f>
              <c:strCache>
                <c:ptCount val="1"/>
                <c:pt idx="0">
                  <c:v>10-year Italy Bond Spread</c:v>
                </c:pt>
              </c:strCache>
            </c:strRef>
          </c:tx>
          <c:spPr>
            <a:ln w="254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'FRED Graph'!$A$14:$A$134</c:f>
              <c:numCache>
                <c:formatCode>yyyy\-mm\-dd</c:formatCode>
                <c:ptCount val="121"/>
                <c:pt idx="0">
                  <c:v>37469</c:v>
                </c:pt>
                <c:pt idx="1">
                  <c:v>37500</c:v>
                </c:pt>
                <c:pt idx="2">
                  <c:v>37530</c:v>
                </c:pt>
                <c:pt idx="3">
                  <c:v>37561</c:v>
                </c:pt>
                <c:pt idx="4">
                  <c:v>37591</c:v>
                </c:pt>
                <c:pt idx="5">
                  <c:v>37622</c:v>
                </c:pt>
                <c:pt idx="6">
                  <c:v>37653</c:v>
                </c:pt>
                <c:pt idx="7">
                  <c:v>37681</c:v>
                </c:pt>
                <c:pt idx="8">
                  <c:v>37712</c:v>
                </c:pt>
                <c:pt idx="9">
                  <c:v>37742</c:v>
                </c:pt>
                <c:pt idx="10">
                  <c:v>37773</c:v>
                </c:pt>
                <c:pt idx="11">
                  <c:v>37803</c:v>
                </c:pt>
                <c:pt idx="12">
                  <c:v>37834</c:v>
                </c:pt>
                <c:pt idx="13">
                  <c:v>37865</c:v>
                </c:pt>
                <c:pt idx="14">
                  <c:v>37895</c:v>
                </c:pt>
                <c:pt idx="15">
                  <c:v>37926</c:v>
                </c:pt>
                <c:pt idx="16">
                  <c:v>37956</c:v>
                </c:pt>
                <c:pt idx="17">
                  <c:v>37987</c:v>
                </c:pt>
                <c:pt idx="18">
                  <c:v>38018</c:v>
                </c:pt>
                <c:pt idx="19">
                  <c:v>38047</c:v>
                </c:pt>
                <c:pt idx="20">
                  <c:v>38078</c:v>
                </c:pt>
                <c:pt idx="21">
                  <c:v>38108</c:v>
                </c:pt>
                <c:pt idx="22">
                  <c:v>38139</c:v>
                </c:pt>
                <c:pt idx="23">
                  <c:v>38169</c:v>
                </c:pt>
                <c:pt idx="24">
                  <c:v>38200</c:v>
                </c:pt>
                <c:pt idx="25">
                  <c:v>38231</c:v>
                </c:pt>
                <c:pt idx="26">
                  <c:v>38261</c:v>
                </c:pt>
                <c:pt idx="27">
                  <c:v>38292</c:v>
                </c:pt>
                <c:pt idx="28">
                  <c:v>38322</c:v>
                </c:pt>
                <c:pt idx="29">
                  <c:v>38353</c:v>
                </c:pt>
                <c:pt idx="30">
                  <c:v>38384</c:v>
                </c:pt>
                <c:pt idx="31">
                  <c:v>38412</c:v>
                </c:pt>
                <c:pt idx="32">
                  <c:v>38443</c:v>
                </c:pt>
                <c:pt idx="33">
                  <c:v>38473</c:v>
                </c:pt>
                <c:pt idx="34">
                  <c:v>38504</c:v>
                </c:pt>
                <c:pt idx="35">
                  <c:v>38534</c:v>
                </c:pt>
                <c:pt idx="36">
                  <c:v>38565</c:v>
                </c:pt>
                <c:pt idx="37">
                  <c:v>38596</c:v>
                </c:pt>
                <c:pt idx="38">
                  <c:v>38626</c:v>
                </c:pt>
                <c:pt idx="39">
                  <c:v>38657</c:v>
                </c:pt>
                <c:pt idx="40">
                  <c:v>38687</c:v>
                </c:pt>
                <c:pt idx="41">
                  <c:v>38718</c:v>
                </c:pt>
                <c:pt idx="42">
                  <c:v>38749</c:v>
                </c:pt>
                <c:pt idx="43">
                  <c:v>38777</c:v>
                </c:pt>
                <c:pt idx="44">
                  <c:v>38808</c:v>
                </c:pt>
                <c:pt idx="45">
                  <c:v>38838</c:v>
                </c:pt>
                <c:pt idx="46">
                  <c:v>38869</c:v>
                </c:pt>
                <c:pt idx="47">
                  <c:v>38899</c:v>
                </c:pt>
                <c:pt idx="48">
                  <c:v>38930</c:v>
                </c:pt>
                <c:pt idx="49">
                  <c:v>38961</c:v>
                </c:pt>
                <c:pt idx="50">
                  <c:v>38991</c:v>
                </c:pt>
                <c:pt idx="51">
                  <c:v>39022</c:v>
                </c:pt>
                <c:pt idx="52">
                  <c:v>39052</c:v>
                </c:pt>
                <c:pt idx="53">
                  <c:v>39083</c:v>
                </c:pt>
                <c:pt idx="54">
                  <c:v>39114</c:v>
                </c:pt>
                <c:pt idx="55">
                  <c:v>39142</c:v>
                </c:pt>
                <c:pt idx="56">
                  <c:v>39173</c:v>
                </c:pt>
                <c:pt idx="57">
                  <c:v>39203</c:v>
                </c:pt>
                <c:pt idx="58">
                  <c:v>39234</c:v>
                </c:pt>
                <c:pt idx="59">
                  <c:v>39264</c:v>
                </c:pt>
                <c:pt idx="60">
                  <c:v>39295</c:v>
                </c:pt>
                <c:pt idx="61">
                  <c:v>39326</c:v>
                </c:pt>
                <c:pt idx="62">
                  <c:v>39356</c:v>
                </c:pt>
                <c:pt idx="63">
                  <c:v>39387</c:v>
                </c:pt>
                <c:pt idx="64">
                  <c:v>39417</c:v>
                </c:pt>
                <c:pt idx="65">
                  <c:v>39448</c:v>
                </c:pt>
                <c:pt idx="66">
                  <c:v>39479</c:v>
                </c:pt>
                <c:pt idx="67">
                  <c:v>39508</c:v>
                </c:pt>
                <c:pt idx="68">
                  <c:v>39539</c:v>
                </c:pt>
                <c:pt idx="69">
                  <c:v>39569</c:v>
                </c:pt>
                <c:pt idx="70">
                  <c:v>39600</c:v>
                </c:pt>
                <c:pt idx="71">
                  <c:v>39630</c:v>
                </c:pt>
                <c:pt idx="72">
                  <c:v>39661</c:v>
                </c:pt>
                <c:pt idx="73">
                  <c:v>39692</c:v>
                </c:pt>
                <c:pt idx="74">
                  <c:v>39722</c:v>
                </c:pt>
                <c:pt idx="75">
                  <c:v>39753</c:v>
                </c:pt>
                <c:pt idx="76">
                  <c:v>39783</c:v>
                </c:pt>
                <c:pt idx="77">
                  <c:v>39814</c:v>
                </c:pt>
                <c:pt idx="78">
                  <c:v>39845</c:v>
                </c:pt>
                <c:pt idx="79">
                  <c:v>39873</c:v>
                </c:pt>
                <c:pt idx="80">
                  <c:v>39904</c:v>
                </c:pt>
                <c:pt idx="81">
                  <c:v>39934</c:v>
                </c:pt>
                <c:pt idx="82">
                  <c:v>39965</c:v>
                </c:pt>
                <c:pt idx="83">
                  <c:v>39995</c:v>
                </c:pt>
                <c:pt idx="84">
                  <c:v>40026</c:v>
                </c:pt>
                <c:pt idx="85">
                  <c:v>40057</c:v>
                </c:pt>
                <c:pt idx="86">
                  <c:v>40087</c:v>
                </c:pt>
                <c:pt idx="87">
                  <c:v>40118</c:v>
                </c:pt>
                <c:pt idx="88">
                  <c:v>40148</c:v>
                </c:pt>
                <c:pt idx="89">
                  <c:v>40179</c:v>
                </c:pt>
                <c:pt idx="90">
                  <c:v>40210</c:v>
                </c:pt>
                <c:pt idx="91">
                  <c:v>40238</c:v>
                </c:pt>
                <c:pt idx="92">
                  <c:v>40269</c:v>
                </c:pt>
                <c:pt idx="93">
                  <c:v>40299</c:v>
                </c:pt>
                <c:pt idx="94">
                  <c:v>40330</c:v>
                </c:pt>
                <c:pt idx="95">
                  <c:v>40360</c:v>
                </c:pt>
                <c:pt idx="96">
                  <c:v>40391</c:v>
                </c:pt>
                <c:pt idx="97">
                  <c:v>40422</c:v>
                </c:pt>
                <c:pt idx="98">
                  <c:v>40452</c:v>
                </c:pt>
                <c:pt idx="99">
                  <c:v>40483</c:v>
                </c:pt>
                <c:pt idx="100">
                  <c:v>40513</c:v>
                </c:pt>
                <c:pt idx="101">
                  <c:v>40544</c:v>
                </c:pt>
                <c:pt idx="102">
                  <c:v>40575</c:v>
                </c:pt>
                <c:pt idx="103">
                  <c:v>40603</c:v>
                </c:pt>
                <c:pt idx="104">
                  <c:v>40634</c:v>
                </c:pt>
                <c:pt idx="105">
                  <c:v>40664</c:v>
                </c:pt>
                <c:pt idx="106">
                  <c:v>40695</c:v>
                </c:pt>
                <c:pt idx="107">
                  <c:v>40725</c:v>
                </c:pt>
                <c:pt idx="108">
                  <c:v>40756</c:v>
                </c:pt>
                <c:pt idx="109">
                  <c:v>40787</c:v>
                </c:pt>
                <c:pt idx="110">
                  <c:v>40817</c:v>
                </c:pt>
                <c:pt idx="111">
                  <c:v>40848</c:v>
                </c:pt>
                <c:pt idx="112">
                  <c:v>40878</c:v>
                </c:pt>
                <c:pt idx="113">
                  <c:v>40909</c:v>
                </c:pt>
                <c:pt idx="114">
                  <c:v>40940</c:v>
                </c:pt>
                <c:pt idx="115">
                  <c:v>40969</c:v>
                </c:pt>
                <c:pt idx="116">
                  <c:v>41000</c:v>
                </c:pt>
                <c:pt idx="117">
                  <c:v>41030</c:v>
                </c:pt>
                <c:pt idx="118">
                  <c:v>41061</c:v>
                </c:pt>
                <c:pt idx="119">
                  <c:v>41091</c:v>
                </c:pt>
                <c:pt idx="120">
                  <c:v>41122</c:v>
                </c:pt>
              </c:numCache>
            </c:numRef>
          </c:cat>
          <c:val>
            <c:numRef>
              <c:f>'FRED Graph'!$F$14:$F$134</c:f>
              <c:numCache>
                <c:formatCode>0.0000000000000000</c:formatCode>
                <c:ptCount val="121"/>
                <c:pt idx="0">
                  <c:v>0.24000000000000021</c:v>
                </c:pt>
                <c:pt idx="1">
                  <c:v>0.24000000000000021</c:v>
                </c:pt>
                <c:pt idx="2">
                  <c:v>0.29999999999999982</c:v>
                </c:pt>
                <c:pt idx="3">
                  <c:v>0.25999999999999979</c:v>
                </c:pt>
                <c:pt idx="4">
                  <c:v>0.21999999999999975</c:v>
                </c:pt>
                <c:pt idx="5">
                  <c:v>0.20000000000000018</c:v>
                </c:pt>
                <c:pt idx="6">
                  <c:v>0.20999999999999996</c:v>
                </c:pt>
                <c:pt idx="7">
                  <c:v>0.19000000000000039</c:v>
                </c:pt>
                <c:pt idx="8">
                  <c:v>0.15999999999999925</c:v>
                </c:pt>
                <c:pt idx="9">
                  <c:v>0.2200000000000002</c:v>
                </c:pt>
                <c:pt idx="10">
                  <c:v>0.19999999999999973</c:v>
                </c:pt>
                <c:pt idx="11">
                  <c:v>0.1599999999999997</c:v>
                </c:pt>
                <c:pt idx="12">
                  <c:v>0.16000000000000014</c:v>
                </c:pt>
                <c:pt idx="13">
                  <c:v>0.13999999999999968</c:v>
                </c:pt>
                <c:pt idx="14">
                  <c:v>0.16000000000000014</c:v>
                </c:pt>
                <c:pt idx="15">
                  <c:v>0.16000000000000014</c:v>
                </c:pt>
                <c:pt idx="16">
                  <c:v>0.16999999999999993</c:v>
                </c:pt>
                <c:pt idx="17">
                  <c:v>0.15000000000000036</c:v>
                </c:pt>
                <c:pt idx="18">
                  <c:v>0.22999999999999954</c:v>
                </c:pt>
                <c:pt idx="19">
                  <c:v>0.25999999999999979</c:v>
                </c:pt>
                <c:pt idx="20">
                  <c:v>0.25</c:v>
                </c:pt>
                <c:pt idx="21">
                  <c:v>0.24000000000000021</c:v>
                </c:pt>
                <c:pt idx="22">
                  <c:v>0.23000000000000043</c:v>
                </c:pt>
                <c:pt idx="23">
                  <c:v>0.20000000000000018</c:v>
                </c:pt>
                <c:pt idx="24">
                  <c:v>0.20000000000000018</c:v>
                </c:pt>
                <c:pt idx="25">
                  <c:v>0.23000000000000043</c:v>
                </c:pt>
                <c:pt idx="26">
                  <c:v>0.23999999999999977</c:v>
                </c:pt>
                <c:pt idx="27">
                  <c:v>0.2200000000000002</c:v>
                </c:pt>
                <c:pt idx="28">
                  <c:v>0.20999999999999996</c:v>
                </c:pt>
                <c:pt idx="29">
                  <c:v>0.14999999999999991</c:v>
                </c:pt>
                <c:pt idx="30">
                  <c:v>0.14000000000000012</c:v>
                </c:pt>
                <c:pt idx="31">
                  <c:v>0.13999999999999968</c:v>
                </c:pt>
                <c:pt idx="32">
                  <c:v>0.16999999999999993</c:v>
                </c:pt>
                <c:pt idx="33">
                  <c:v>0.25</c:v>
                </c:pt>
                <c:pt idx="34">
                  <c:v>0.28000000000000025</c:v>
                </c:pt>
                <c:pt idx="35">
                  <c:v>0.23999999999999977</c:v>
                </c:pt>
                <c:pt idx="36">
                  <c:v>0.2200000000000002</c:v>
                </c:pt>
                <c:pt idx="37">
                  <c:v>0.2200000000000002</c:v>
                </c:pt>
                <c:pt idx="38">
                  <c:v>0.19999999999999973</c:v>
                </c:pt>
                <c:pt idx="39">
                  <c:v>0.20999999999999996</c:v>
                </c:pt>
                <c:pt idx="40">
                  <c:v>0.20999999999999996</c:v>
                </c:pt>
                <c:pt idx="41">
                  <c:v>0.2200000000000002</c:v>
                </c:pt>
                <c:pt idx="42">
                  <c:v>0.22999999999999998</c:v>
                </c:pt>
                <c:pt idx="43">
                  <c:v>0.2799999999999998</c:v>
                </c:pt>
                <c:pt idx="44">
                  <c:v>0.32999999999999963</c:v>
                </c:pt>
                <c:pt idx="45">
                  <c:v>0.33000000000000007</c:v>
                </c:pt>
                <c:pt idx="46">
                  <c:v>0.33999999999999986</c:v>
                </c:pt>
                <c:pt idx="47">
                  <c:v>0.29999999999999982</c:v>
                </c:pt>
                <c:pt idx="48">
                  <c:v>0.29000000000000004</c:v>
                </c:pt>
                <c:pt idx="49">
                  <c:v>0.29000000000000004</c:v>
                </c:pt>
                <c:pt idx="50">
                  <c:v>0.28000000000000025</c:v>
                </c:pt>
                <c:pt idx="51">
                  <c:v>0.26000000000000023</c:v>
                </c:pt>
                <c:pt idx="52">
                  <c:v>0.27</c:v>
                </c:pt>
                <c:pt idx="53">
                  <c:v>0.24000000000000021</c:v>
                </c:pt>
                <c:pt idx="54">
                  <c:v>0.23000000000000043</c:v>
                </c:pt>
                <c:pt idx="55">
                  <c:v>0.23999999999999977</c:v>
                </c:pt>
                <c:pt idx="56">
                  <c:v>0.21999999999999975</c:v>
                </c:pt>
                <c:pt idx="57">
                  <c:v>0.2097099999999994</c:v>
                </c:pt>
                <c:pt idx="58">
                  <c:v>0.21196999999999999</c:v>
                </c:pt>
                <c:pt idx="59">
                  <c:v>0.26032999999999973</c:v>
                </c:pt>
                <c:pt idx="60">
                  <c:v>0.28354999999999997</c:v>
                </c:pt>
                <c:pt idx="61">
                  <c:v>0.35357000000000038</c:v>
                </c:pt>
                <c:pt idx="62">
                  <c:v>0.31088000000000005</c:v>
                </c:pt>
                <c:pt idx="63">
                  <c:v>0.35929000000000055</c:v>
                </c:pt>
                <c:pt idx="64">
                  <c:v>0.32849000000000039</c:v>
                </c:pt>
                <c:pt idx="65">
                  <c:v>0.37000000000000011</c:v>
                </c:pt>
                <c:pt idx="66">
                  <c:v>0.40442999999999962</c:v>
                </c:pt>
                <c:pt idx="67">
                  <c:v>0.57746999999999993</c:v>
                </c:pt>
                <c:pt idx="68">
                  <c:v>0.49188999999999972</c:v>
                </c:pt>
                <c:pt idx="69">
                  <c:v>0.5</c:v>
                </c:pt>
                <c:pt idx="70">
                  <c:v>0.59000000000000075</c:v>
                </c:pt>
                <c:pt idx="71">
                  <c:v>0.60999999999999943</c:v>
                </c:pt>
                <c:pt idx="72">
                  <c:v>0.60999999999999943</c:v>
                </c:pt>
                <c:pt idx="73">
                  <c:v>0.71</c:v>
                </c:pt>
                <c:pt idx="74">
                  <c:v>0.90000000000000036</c:v>
                </c:pt>
                <c:pt idx="75">
                  <c:v>1.1800000000000002</c:v>
                </c:pt>
                <c:pt idx="76">
                  <c:v>1.42</c:v>
                </c:pt>
                <c:pt idx="77">
                  <c:v>1.5500000000000003</c:v>
                </c:pt>
                <c:pt idx="78">
                  <c:v>1.4100000000000001</c:v>
                </c:pt>
                <c:pt idx="79">
                  <c:v>1.44</c:v>
                </c:pt>
                <c:pt idx="80">
                  <c:v>1.2300000000000004</c:v>
                </c:pt>
                <c:pt idx="81">
                  <c:v>1.0499999999999998</c:v>
                </c:pt>
                <c:pt idx="82">
                  <c:v>1.1400000000000001</c:v>
                </c:pt>
                <c:pt idx="83">
                  <c:v>1.0300000000000002</c:v>
                </c:pt>
                <c:pt idx="84">
                  <c:v>0.81</c:v>
                </c:pt>
                <c:pt idx="85">
                  <c:v>0.83000000000000007</c:v>
                </c:pt>
                <c:pt idx="86">
                  <c:v>0.88999999999999968</c:v>
                </c:pt>
                <c:pt idx="87">
                  <c:v>0.83999999999999941</c:v>
                </c:pt>
                <c:pt idx="88">
                  <c:v>0.86999999999999966</c:v>
                </c:pt>
                <c:pt idx="89">
                  <c:v>0.82000000000000028</c:v>
                </c:pt>
                <c:pt idx="90">
                  <c:v>0.87999999999999989</c:v>
                </c:pt>
                <c:pt idx="91">
                  <c:v>0.85000000000000009</c:v>
                </c:pt>
                <c:pt idx="92">
                  <c:v>0.94</c:v>
                </c:pt>
                <c:pt idx="93">
                  <c:v>1.25</c:v>
                </c:pt>
                <c:pt idx="94">
                  <c:v>1.5599999999999996</c:v>
                </c:pt>
                <c:pt idx="95">
                  <c:v>1.4100000000000001</c:v>
                </c:pt>
                <c:pt idx="96">
                  <c:v>1.4499999999999997</c:v>
                </c:pt>
                <c:pt idx="97">
                  <c:v>1.56</c:v>
                </c:pt>
                <c:pt idx="98">
                  <c:v>1.4499999999999997</c:v>
                </c:pt>
                <c:pt idx="99">
                  <c:v>1.65</c:v>
                </c:pt>
                <c:pt idx="100">
                  <c:v>1.6899999999999995</c:v>
                </c:pt>
                <c:pt idx="101">
                  <c:v>1.7300000000000004</c:v>
                </c:pt>
                <c:pt idx="102">
                  <c:v>1.54</c:v>
                </c:pt>
                <c:pt idx="103">
                  <c:v>1.67</c:v>
                </c:pt>
                <c:pt idx="104">
                  <c:v>1.5</c:v>
                </c:pt>
                <c:pt idx="105">
                  <c:v>1.6999999999999997</c:v>
                </c:pt>
                <c:pt idx="106">
                  <c:v>1.9300000000000002</c:v>
                </c:pt>
                <c:pt idx="107">
                  <c:v>2.7199999999999998</c:v>
                </c:pt>
                <c:pt idx="108">
                  <c:v>3.0599999999999996</c:v>
                </c:pt>
                <c:pt idx="109">
                  <c:v>3.92</c:v>
                </c:pt>
                <c:pt idx="110">
                  <c:v>3.9699999999999998</c:v>
                </c:pt>
                <c:pt idx="111">
                  <c:v>5.1899999999999995</c:v>
                </c:pt>
                <c:pt idx="112">
                  <c:v>4.88</c:v>
                </c:pt>
                <c:pt idx="113">
                  <c:v>4.72</c:v>
                </c:pt>
                <c:pt idx="114">
                  <c:v>3.6999999999999997</c:v>
                </c:pt>
                <c:pt idx="115">
                  <c:v>3.2199999999999998</c:v>
                </c:pt>
                <c:pt idx="116">
                  <c:v>4.0599999999999996</c:v>
                </c:pt>
                <c:pt idx="117">
                  <c:v>4.4400000000000004</c:v>
                </c:pt>
                <c:pt idx="118">
                  <c:v>4.6000000000000005</c:v>
                </c:pt>
                <c:pt idx="119">
                  <c:v>4.76</c:v>
                </c:pt>
                <c:pt idx="120">
                  <c:v>4.4800000000000004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187328"/>
        <c:axId val="80470592"/>
      </c:lineChart>
      <c:dateAx>
        <c:axId val="16118732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80470592"/>
        <c:crosses val="autoZero"/>
        <c:auto val="1"/>
        <c:lblOffset val="100"/>
        <c:baseTimeUnit val="months"/>
        <c:majorUnit val="1"/>
        <c:majorTimeUnit val="years"/>
      </c:dateAx>
      <c:valAx>
        <c:axId val="80470592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1187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113303981549943"/>
          <c:y val="5.6158275058639809E-2"/>
          <c:w val="0.19340032620896533"/>
          <c:h val="0.246410023299445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2800" dirty="0" smtClean="0"/>
              <a:t>Fall in PRFI</a:t>
            </a:r>
            <a:r>
              <a:rPr lang="en-US" sz="2800" baseline="0" dirty="0" smtClean="0"/>
              <a:t> is a </a:t>
            </a:r>
            <a:r>
              <a:rPr lang="en-US" sz="2800" dirty="0" smtClean="0"/>
              <a:t>Large </a:t>
            </a:r>
            <a:r>
              <a:rPr lang="en-US" sz="2800" dirty="0"/>
              <a:t>Portion of</a:t>
            </a:r>
            <a:r>
              <a:rPr lang="en-US" sz="2800" baseline="0" dirty="0"/>
              <a:t> GDP Gap</a:t>
            </a:r>
            <a:r>
              <a:rPr lang="en-US" sz="2800" dirty="0"/>
              <a:t> </a:t>
            </a:r>
          </a:p>
        </c:rich>
      </c:tx>
      <c:layout>
        <c:manualLayout>
          <c:xMode val="edge"/>
          <c:yMode val="edge"/>
          <c:x val="0.15014821229569897"/>
          <c:y val="1.6191903378960183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PRFI/Real GDP</c:v>
          </c:tx>
          <c:spPr>
            <a:ln w="25400"/>
          </c:spPr>
          <c:marker>
            <c:symbol val="none"/>
          </c:marker>
          <c:cat>
            <c:numRef>
              <c:f>Sheet1!$K$8:$K$57</c:f>
              <c:numCache>
                <c:formatCode>m/d/yyyy</c:formatCode>
                <c:ptCount val="50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</c:numCache>
            </c:numRef>
          </c:cat>
          <c:val>
            <c:numRef>
              <c:f>Sheet1!$L$8:$L$57</c:f>
              <c:numCache>
                <c:formatCode>General</c:formatCode>
                <c:ptCount val="50"/>
                <c:pt idx="0">
                  <c:v>5.3289225638051034</c:v>
                </c:pt>
                <c:pt idx="1">
                  <c:v>5.1913270748879885</c:v>
                </c:pt>
                <c:pt idx="2">
                  <c:v>5.095911460877752</c:v>
                </c:pt>
                <c:pt idx="3">
                  <c:v>5.0702516556291393</c:v>
                </c:pt>
                <c:pt idx="4">
                  <c:v>5.1102340580095325</c:v>
                </c:pt>
                <c:pt idx="5">
                  <c:v>5.1484108892155218</c:v>
                </c:pt>
                <c:pt idx="6">
                  <c:v>5.1905757960884005</c:v>
                </c:pt>
                <c:pt idx="7">
                  <c:v>5.1284960422163586</c:v>
                </c:pt>
                <c:pt idx="8">
                  <c:v>5.2208666532950785</c:v>
                </c:pt>
                <c:pt idx="9">
                  <c:v>5.3205905569868417</c:v>
                </c:pt>
                <c:pt idx="10">
                  <c:v>5.3245732138850057</c:v>
                </c:pt>
                <c:pt idx="11">
                  <c:v>5.4040515590219655</c:v>
                </c:pt>
                <c:pt idx="12">
                  <c:v>5.4335804930019158</c:v>
                </c:pt>
                <c:pt idx="13">
                  <c:v>5.5103130990415341</c:v>
                </c:pt>
                <c:pt idx="14">
                  <c:v>5.697410881172102</c:v>
                </c:pt>
                <c:pt idx="15">
                  <c:v>5.7993454388384027</c:v>
                </c:pt>
                <c:pt idx="16">
                  <c:v>5.8134000115531572</c:v>
                </c:pt>
                <c:pt idx="17">
                  <c:v>5.9935798096081472</c:v>
                </c:pt>
                <c:pt idx="18">
                  <c:v>6.0095469084457172</c:v>
                </c:pt>
                <c:pt idx="19">
                  <c:v>6.0081212864892795</c:v>
                </c:pt>
                <c:pt idx="20">
                  <c:v>6.0549021174590489</c:v>
                </c:pt>
                <c:pt idx="21">
                  <c:v>6.1682245221029852</c:v>
                </c:pt>
                <c:pt idx="22">
                  <c:v>6.1823369243518407</c:v>
                </c:pt>
                <c:pt idx="23">
                  <c:v>6.1522425327428625</c:v>
                </c:pt>
                <c:pt idx="24">
                  <c:v>6.0109332837070806</c:v>
                </c:pt>
                <c:pt idx="25">
                  <c:v>5.7151451497061485</c:v>
                </c:pt>
                <c:pt idx="26">
                  <c:v>5.3844360019767734</c:v>
                </c:pt>
                <c:pt idx="27">
                  <c:v>5.0632286170082219</c:v>
                </c:pt>
                <c:pt idx="28">
                  <c:v>4.8353413347017868</c:v>
                </c:pt>
                <c:pt idx="29">
                  <c:v>4.6411079735228027</c:v>
                </c:pt>
                <c:pt idx="30">
                  <c:v>4.3005471069646868</c:v>
                </c:pt>
                <c:pt idx="31">
                  <c:v>3.9274425934263841</c:v>
                </c:pt>
                <c:pt idx="32">
                  <c:v>3.6279208249163331</c:v>
                </c:pt>
                <c:pt idx="33">
                  <c:v>3.4772848503061491</c:v>
                </c:pt>
                <c:pt idx="34">
                  <c:v>3.319582312749775</c:v>
                </c:pt>
                <c:pt idx="35">
                  <c:v>3.0722474482865683</c:v>
                </c:pt>
                <c:pt idx="36">
                  <c:v>2.7950908661789002</c:v>
                </c:pt>
                <c:pt idx="37">
                  <c:v>2.6273836705771201</c:v>
                </c:pt>
                <c:pt idx="38">
                  <c:v>2.7238030235276578</c:v>
                </c:pt>
                <c:pt idx="39">
                  <c:v>2.6644320326883189</c:v>
                </c:pt>
                <c:pt idx="40">
                  <c:v>2.5699125706694677</c:v>
                </c:pt>
                <c:pt idx="41">
                  <c:v>2.6919490614150972</c:v>
                </c:pt>
                <c:pt idx="42">
                  <c:v>2.4586560842522993</c:v>
                </c:pt>
                <c:pt idx="43">
                  <c:v>2.4529936576335993</c:v>
                </c:pt>
                <c:pt idx="44">
                  <c:v>2.4440980597399844</c:v>
                </c:pt>
                <c:pt idx="45">
                  <c:v>2.4535270303889267</c:v>
                </c:pt>
                <c:pt idx="46">
                  <c:v>2.4542154821934488</c:v>
                </c:pt>
                <c:pt idx="47">
                  <c:v>2.5001711182203707</c:v>
                </c:pt>
                <c:pt idx="48">
                  <c:v>2.606964105905349</c:v>
                </c:pt>
                <c:pt idx="49">
                  <c:v>2.6521312322397317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133440"/>
        <c:axId val="80472896"/>
      </c:lineChart>
      <c:dateAx>
        <c:axId val="11513344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80472896"/>
        <c:crosses val="autoZero"/>
        <c:auto val="1"/>
        <c:lblOffset val="100"/>
        <c:baseTimeUnit val="months"/>
        <c:majorUnit val="1"/>
        <c:majorTimeUnit val="years"/>
      </c:dateAx>
      <c:valAx>
        <c:axId val="80472896"/>
        <c:scaling>
          <c:orientation val="minMax"/>
          <c:min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5133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08432415944189"/>
          <c:y val="0.52050403355293873"/>
          <c:w val="0.1636439369299055"/>
          <c:h val="4.6387731382060232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Housing Starts</a:t>
            </a:r>
            <a:r>
              <a:rPr lang="en-US" sz="2800" baseline="0" dirty="0"/>
              <a:t> </a:t>
            </a:r>
            <a:r>
              <a:rPr lang="en-US" sz="2800" baseline="0" dirty="0" smtClean="0"/>
              <a:t>Far Below Pre-Recession Levels </a:t>
            </a:r>
            <a:endParaRPr lang="en-US" sz="2800" dirty="0"/>
          </a:p>
        </c:rich>
      </c:tx>
      <c:layout>
        <c:manualLayout>
          <c:xMode val="edge"/>
          <c:yMode val="edge"/>
          <c:x val="0.11691179996337299"/>
          <c:y val="1.6191903378960183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Housing Starts</c:v>
          </c:tx>
          <c:spPr>
            <a:ln w="25400"/>
          </c:spPr>
          <c:marker>
            <c:symbol val="none"/>
          </c:marker>
          <c:cat>
            <c:numRef>
              <c:f>'[Slide9(FedChallenge)_Woglom.xlsx]Sheet1'!$A$500:$A$652</c:f>
              <c:numCache>
                <c:formatCode>m/d/yyyy</c:formatCode>
                <c:ptCount val="153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</c:numCache>
            </c:numRef>
          </c:cat>
          <c:val>
            <c:numRef>
              <c:f>'[Slide9(FedChallenge)_Woglom.xlsx]Sheet1'!$B$500:$B$652</c:f>
              <c:numCache>
                <c:formatCode>0.0</c:formatCode>
                <c:ptCount val="153"/>
                <c:pt idx="0">
                  <c:v>1636</c:v>
                </c:pt>
                <c:pt idx="1">
                  <c:v>1737</c:v>
                </c:pt>
                <c:pt idx="2">
                  <c:v>1604</c:v>
                </c:pt>
                <c:pt idx="3">
                  <c:v>1626</c:v>
                </c:pt>
                <c:pt idx="4">
                  <c:v>1575</c:v>
                </c:pt>
                <c:pt idx="5">
                  <c:v>1559</c:v>
                </c:pt>
                <c:pt idx="6">
                  <c:v>1463</c:v>
                </c:pt>
                <c:pt idx="7">
                  <c:v>1541</c:v>
                </c:pt>
                <c:pt idx="8">
                  <c:v>1507</c:v>
                </c:pt>
                <c:pt idx="9">
                  <c:v>1549</c:v>
                </c:pt>
                <c:pt idx="10">
                  <c:v>1551</c:v>
                </c:pt>
                <c:pt idx="11">
                  <c:v>1532</c:v>
                </c:pt>
                <c:pt idx="12">
                  <c:v>1600</c:v>
                </c:pt>
                <c:pt idx="13">
                  <c:v>1625</c:v>
                </c:pt>
                <c:pt idx="14">
                  <c:v>1590</c:v>
                </c:pt>
                <c:pt idx="15">
                  <c:v>1649</c:v>
                </c:pt>
                <c:pt idx="16">
                  <c:v>1605</c:v>
                </c:pt>
                <c:pt idx="17">
                  <c:v>1636</c:v>
                </c:pt>
                <c:pt idx="18">
                  <c:v>1670</c:v>
                </c:pt>
                <c:pt idx="19">
                  <c:v>1567</c:v>
                </c:pt>
                <c:pt idx="20">
                  <c:v>1562</c:v>
                </c:pt>
                <c:pt idx="21">
                  <c:v>1540</c:v>
                </c:pt>
                <c:pt idx="22">
                  <c:v>1602</c:v>
                </c:pt>
                <c:pt idx="23">
                  <c:v>1568</c:v>
                </c:pt>
                <c:pt idx="24">
                  <c:v>1698</c:v>
                </c:pt>
                <c:pt idx="25">
                  <c:v>1829</c:v>
                </c:pt>
                <c:pt idx="26">
                  <c:v>1642</c:v>
                </c:pt>
                <c:pt idx="27">
                  <c:v>1592</c:v>
                </c:pt>
                <c:pt idx="28">
                  <c:v>1764</c:v>
                </c:pt>
                <c:pt idx="29">
                  <c:v>1717</c:v>
                </c:pt>
                <c:pt idx="30">
                  <c:v>1655</c:v>
                </c:pt>
                <c:pt idx="31">
                  <c:v>1633</c:v>
                </c:pt>
                <c:pt idx="32">
                  <c:v>1804</c:v>
                </c:pt>
                <c:pt idx="33">
                  <c:v>1648</c:v>
                </c:pt>
                <c:pt idx="34">
                  <c:v>1753</c:v>
                </c:pt>
                <c:pt idx="35">
                  <c:v>1788</c:v>
                </c:pt>
                <c:pt idx="36">
                  <c:v>1853</c:v>
                </c:pt>
                <c:pt idx="37">
                  <c:v>1629</c:v>
                </c:pt>
                <c:pt idx="38">
                  <c:v>1726</c:v>
                </c:pt>
                <c:pt idx="39">
                  <c:v>1643</c:v>
                </c:pt>
                <c:pt idx="40">
                  <c:v>1751</c:v>
                </c:pt>
                <c:pt idx="41">
                  <c:v>1867</c:v>
                </c:pt>
                <c:pt idx="42">
                  <c:v>1897</c:v>
                </c:pt>
                <c:pt idx="43">
                  <c:v>1833</c:v>
                </c:pt>
                <c:pt idx="44">
                  <c:v>1939</c:v>
                </c:pt>
                <c:pt idx="45">
                  <c:v>1967</c:v>
                </c:pt>
                <c:pt idx="46">
                  <c:v>2083</c:v>
                </c:pt>
                <c:pt idx="47">
                  <c:v>2057</c:v>
                </c:pt>
                <c:pt idx="48">
                  <c:v>1911</c:v>
                </c:pt>
                <c:pt idx="49">
                  <c:v>1846</c:v>
                </c:pt>
                <c:pt idx="50">
                  <c:v>1998</c:v>
                </c:pt>
                <c:pt idx="51">
                  <c:v>2003</c:v>
                </c:pt>
                <c:pt idx="52">
                  <c:v>1981</c:v>
                </c:pt>
                <c:pt idx="53">
                  <c:v>1828</c:v>
                </c:pt>
                <c:pt idx="54">
                  <c:v>2002</c:v>
                </c:pt>
                <c:pt idx="55">
                  <c:v>2024</c:v>
                </c:pt>
                <c:pt idx="56">
                  <c:v>1905</c:v>
                </c:pt>
                <c:pt idx="57">
                  <c:v>2072</c:v>
                </c:pt>
                <c:pt idx="58">
                  <c:v>1782</c:v>
                </c:pt>
                <c:pt idx="59">
                  <c:v>2042</c:v>
                </c:pt>
                <c:pt idx="60">
                  <c:v>2144</c:v>
                </c:pt>
                <c:pt idx="61">
                  <c:v>2207</c:v>
                </c:pt>
                <c:pt idx="62">
                  <c:v>1864</c:v>
                </c:pt>
                <c:pt idx="63">
                  <c:v>2061</c:v>
                </c:pt>
                <c:pt idx="64">
                  <c:v>2025</c:v>
                </c:pt>
                <c:pt idx="65">
                  <c:v>2068</c:v>
                </c:pt>
                <c:pt idx="66">
                  <c:v>2054</c:v>
                </c:pt>
                <c:pt idx="67">
                  <c:v>2095</c:v>
                </c:pt>
                <c:pt idx="68">
                  <c:v>2151</c:v>
                </c:pt>
                <c:pt idx="69">
                  <c:v>2065</c:v>
                </c:pt>
                <c:pt idx="70">
                  <c:v>2147</c:v>
                </c:pt>
                <c:pt idx="71">
                  <c:v>1994</c:v>
                </c:pt>
                <c:pt idx="72">
                  <c:v>2273</c:v>
                </c:pt>
                <c:pt idx="73">
                  <c:v>2119</c:v>
                </c:pt>
                <c:pt idx="74">
                  <c:v>1969</c:v>
                </c:pt>
                <c:pt idx="75">
                  <c:v>1821</c:v>
                </c:pt>
                <c:pt idx="76">
                  <c:v>1942</c:v>
                </c:pt>
                <c:pt idx="77">
                  <c:v>1802</c:v>
                </c:pt>
                <c:pt idx="78">
                  <c:v>1737</c:v>
                </c:pt>
                <c:pt idx="79">
                  <c:v>1650</c:v>
                </c:pt>
                <c:pt idx="80">
                  <c:v>1720</c:v>
                </c:pt>
                <c:pt idx="81">
                  <c:v>1491</c:v>
                </c:pt>
                <c:pt idx="82">
                  <c:v>1570</c:v>
                </c:pt>
                <c:pt idx="83">
                  <c:v>1649</c:v>
                </c:pt>
                <c:pt idx="84">
                  <c:v>1409</c:v>
                </c:pt>
                <c:pt idx="85">
                  <c:v>1480</c:v>
                </c:pt>
                <c:pt idx="86">
                  <c:v>1495</c:v>
                </c:pt>
                <c:pt idx="87">
                  <c:v>1490</c:v>
                </c:pt>
                <c:pt idx="88">
                  <c:v>1415</c:v>
                </c:pt>
                <c:pt idx="89">
                  <c:v>1448</c:v>
                </c:pt>
                <c:pt idx="90">
                  <c:v>1354</c:v>
                </c:pt>
                <c:pt idx="91">
                  <c:v>1330</c:v>
                </c:pt>
                <c:pt idx="92">
                  <c:v>1183</c:v>
                </c:pt>
                <c:pt idx="93">
                  <c:v>1264</c:v>
                </c:pt>
                <c:pt idx="94">
                  <c:v>1197</c:v>
                </c:pt>
                <c:pt idx="95">
                  <c:v>1037</c:v>
                </c:pt>
                <c:pt idx="96">
                  <c:v>1084</c:v>
                </c:pt>
                <c:pt idx="97">
                  <c:v>1103</c:v>
                </c:pt>
                <c:pt idx="98">
                  <c:v>1005</c:v>
                </c:pt>
                <c:pt idx="99">
                  <c:v>1013</c:v>
                </c:pt>
                <c:pt idx="100">
                  <c:v>973</c:v>
                </c:pt>
                <c:pt idx="101">
                  <c:v>1046</c:v>
                </c:pt>
                <c:pt idx="102">
                  <c:v>923</c:v>
                </c:pt>
                <c:pt idx="103">
                  <c:v>844</c:v>
                </c:pt>
                <c:pt idx="104">
                  <c:v>820</c:v>
                </c:pt>
                <c:pt idx="105">
                  <c:v>777</c:v>
                </c:pt>
                <c:pt idx="106">
                  <c:v>652</c:v>
                </c:pt>
                <c:pt idx="107">
                  <c:v>560</c:v>
                </c:pt>
                <c:pt idx="108">
                  <c:v>490</c:v>
                </c:pt>
                <c:pt idx="109">
                  <c:v>582</c:v>
                </c:pt>
                <c:pt idx="110">
                  <c:v>505</c:v>
                </c:pt>
                <c:pt idx="111">
                  <c:v>478</c:v>
                </c:pt>
                <c:pt idx="112">
                  <c:v>540</c:v>
                </c:pt>
                <c:pt idx="113">
                  <c:v>585</c:v>
                </c:pt>
                <c:pt idx="114">
                  <c:v>594</c:v>
                </c:pt>
                <c:pt idx="115">
                  <c:v>586</c:v>
                </c:pt>
                <c:pt idx="116">
                  <c:v>585</c:v>
                </c:pt>
                <c:pt idx="117">
                  <c:v>534</c:v>
                </c:pt>
                <c:pt idx="118">
                  <c:v>588</c:v>
                </c:pt>
                <c:pt idx="119">
                  <c:v>581</c:v>
                </c:pt>
                <c:pt idx="120">
                  <c:v>614</c:v>
                </c:pt>
                <c:pt idx="121">
                  <c:v>604</c:v>
                </c:pt>
                <c:pt idx="122">
                  <c:v>636</c:v>
                </c:pt>
                <c:pt idx="123">
                  <c:v>687</c:v>
                </c:pt>
                <c:pt idx="124">
                  <c:v>583</c:v>
                </c:pt>
                <c:pt idx="125">
                  <c:v>536</c:v>
                </c:pt>
                <c:pt idx="126">
                  <c:v>546</c:v>
                </c:pt>
                <c:pt idx="127">
                  <c:v>599</c:v>
                </c:pt>
                <c:pt idx="128">
                  <c:v>594</c:v>
                </c:pt>
                <c:pt idx="129">
                  <c:v>543</c:v>
                </c:pt>
                <c:pt idx="130">
                  <c:v>545</c:v>
                </c:pt>
                <c:pt idx="131">
                  <c:v>539</c:v>
                </c:pt>
                <c:pt idx="132">
                  <c:v>632</c:v>
                </c:pt>
                <c:pt idx="133">
                  <c:v>518</c:v>
                </c:pt>
                <c:pt idx="134">
                  <c:v>600</c:v>
                </c:pt>
                <c:pt idx="135">
                  <c:v>552</c:v>
                </c:pt>
                <c:pt idx="136">
                  <c:v>551</c:v>
                </c:pt>
                <c:pt idx="137">
                  <c:v>615</c:v>
                </c:pt>
                <c:pt idx="138">
                  <c:v>614</c:v>
                </c:pt>
                <c:pt idx="139">
                  <c:v>581</c:v>
                </c:pt>
                <c:pt idx="140">
                  <c:v>647</c:v>
                </c:pt>
                <c:pt idx="141">
                  <c:v>630</c:v>
                </c:pt>
                <c:pt idx="142">
                  <c:v>708</c:v>
                </c:pt>
                <c:pt idx="143">
                  <c:v>697</c:v>
                </c:pt>
                <c:pt idx="144">
                  <c:v>720</c:v>
                </c:pt>
                <c:pt idx="145">
                  <c:v>718</c:v>
                </c:pt>
                <c:pt idx="146">
                  <c:v>706</c:v>
                </c:pt>
                <c:pt idx="147">
                  <c:v>747</c:v>
                </c:pt>
                <c:pt idx="148">
                  <c:v>706</c:v>
                </c:pt>
                <c:pt idx="149">
                  <c:v>754</c:v>
                </c:pt>
                <c:pt idx="150">
                  <c:v>728</c:v>
                </c:pt>
                <c:pt idx="151">
                  <c:v>758</c:v>
                </c:pt>
                <c:pt idx="152">
                  <c:v>872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369984"/>
        <c:axId val="80475200"/>
      </c:lineChart>
      <c:dateAx>
        <c:axId val="11536998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80475200"/>
        <c:crosses val="autoZero"/>
        <c:auto val="1"/>
        <c:lblOffset val="100"/>
        <c:baseTimeUnit val="months"/>
        <c:majorUnit val="1"/>
        <c:majorTimeUnit val="years"/>
      </c:dateAx>
      <c:valAx>
        <c:axId val="80475200"/>
        <c:scaling>
          <c:orientation val="minMax"/>
          <c:max val="2300"/>
          <c:min val="3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Thousands of Housing Starts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53699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>
                <a:latin typeface="Calibri (Body)"/>
                <a:cs typeface="Calibri (Body)"/>
              </a:defRPr>
            </a:pPr>
            <a:r>
              <a:rPr lang="en-US" sz="2800" b="1" i="0" u="none" strike="noStrike" baseline="0" dirty="0"/>
              <a:t>Fed Actions Have </a:t>
            </a:r>
            <a:r>
              <a:rPr lang="en-US" sz="2800" b="1" i="0" u="none" strike="noStrike" baseline="0" dirty="0" smtClean="0"/>
              <a:t>Lowered Rates…</a:t>
            </a:r>
            <a:endParaRPr lang="en-US" sz="2800" b="1" dirty="0">
              <a:latin typeface="Calibri (Body)"/>
              <a:cs typeface="Calibri (Body)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10-Year Treasury</c:v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numRef>
              <c:f>'[Fed College Challenge Mortgage and Treasuries (2).xls]FRED Graph'!$A$13:$A$105</c:f>
              <c:numCache>
                <c:formatCode>yyyy\-mm\-dd</c:formatCode>
                <c:ptCount val="93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</c:numCache>
            </c:numRef>
          </c:cat>
          <c:val>
            <c:numRef>
              <c:f>'[Fed College Challenge Mortgage and Treasuries (2).xls]FRED Graph'!$B$13:$B$105</c:f>
              <c:numCache>
                <c:formatCode>0.00</c:formatCode>
                <c:ptCount val="93"/>
                <c:pt idx="0">
                  <c:v>4.22</c:v>
                </c:pt>
                <c:pt idx="1">
                  <c:v>4.17</c:v>
                </c:pt>
                <c:pt idx="2">
                  <c:v>4.5</c:v>
                </c:pt>
                <c:pt idx="3">
                  <c:v>4.34</c:v>
                </c:pt>
                <c:pt idx="4">
                  <c:v>4.1399999999999997</c:v>
                </c:pt>
                <c:pt idx="5">
                  <c:v>4</c:v>
                </c:pt>
                <c:pt idx="6">
                  <c:v>4.18</c:v>
                </c:pt>
                <c:pt idx="7">
                  <c:v>4.26</c:v>
                </c:pt>
                <c:pt idx="8">
                  <c:v>4.2</c:v>
                </c:pt>
                <c:pt idx="9">
                  <c:v>4.46</c:v>
                </c:pt>
                <c:pt idx="10">
                  <c:v>4.54</c:v>
                </c:pt>
                <c:pt idx="11">
                  <c:v>4.47</c:v>
                </c:pt>
                <c:pt idx="12">
                  <c:v>4.42</c:v>
                </c:pt>
                <c:pt idx="13">
                  <c:v>4.57</c:v>
                </c:pt>
                <c:pt idx="14">
                  <c:v>4.72</c:v>
                </c:pt>
                <c:pt idx="15">
                  <c:v>4.99</c:v>
                </c:pt>
                <c:pt idx="16">
                  <c:v>5.1100000000000003</c:v>
                </c:pt>
                <c:pt idx="17">
                  <c:v>5.1100000000000003</c:v>
                </c:pt>
                <c:pt idx="18">
                  <c:v>5.09</c:v>
                </c:pt>
                <c:pt idx="19">
                  <c:v>4.88</c:v>
                </c:pt>
                <c:pt idx="20">
                  <c:v>4.72</c:v>
                </c:pt>
                <c:pt idx="21">
                  <c:v>4.7300000000000004</c:v>
                </c:pt>
                <c:pt idx="22">
                  <c:v>4.5999999999999996</c:v>
                </c:pt>
                <c:pt idx="23">
                  <c:v>4.5599999999999996</c:v>
                </c:pt>
                <c:pt idx="24">
                  <c:v>4.76</c:v>
                </c:pt>
                <c:pt idx="25">
                  <c:v>4.72</c:v>
                </c:pt>
                <c:pt idx="26">
                  <c:v>4.5599999999999996</c:v>
                </c:pt>
                <c:pt idx="27">
                  <c:v>4.6900000000000004</c:v>
                </c:pt>
                <c:pt idx="28">
                  <c:v>4.75</c:v>
                </c:pt>
                <c:pt idx="29">
                  <c:v>5.0999999999999996</c:v>
                </c:pt>
                <c:pt idx="30">
                  <c:v>5</c:v>
                </c:pt>
                <c:pt idx="31">
                  <c:v>4.67</c:v>
                </c:pt>
                <c:pt idx="32">
                  <c:v>4.5199999999999996</c:v>
                </c:pt>
                <c:pt idx="33">
                  <c:v>4.53</c:v>
                </c:pt>
                <c:pt idx="34">
                  <c:v>4.1500000000000004</c:v>
                </c:pt>
                <c:pt idx="35">
                  <c:v>4.0999999999999996</c:v>
                </c:pt>
                <c:pt idx="36">
                  <c:v>3.74</c:v>
                </c:pt>
                <c:pt idx="37">
                  <c:v>3.74</c:v>
                </c:pt>
                <c:pt idx="38">
                  <c:v>3.51</c:v>
                </c:pt>
                <c:pt idx="39">
                  <c:v>3.68</c:v>
                </c:pt>
                <c:pt idx="40">
                  <c:v>3.88</c:v>
                </c:pt>
                <c:pt idx="41">
                  <c:v>4.0999999999999996</c:v>
                </c:pt>
                <c:pt idx="42">
                  <c:v>4.01</c:v>
                </c:pt>
                <c:pt idx="43">
                  <c:v>3.89</c:v>
                </c:pt>
                <c:pt idx="44">
                  <c:v>3.69</c:v>
                </c:pt>
                <c:pt idx="45">
                  <c:v>3.81</c:v>
                </c:pt>
                <c:pt idx="46">
                  <c:v>3.53</c:v>
                </c:pt>
                <c:pt idx="47">
                  <c:v>2.42</c:v>
                </c:pt>
                <c:pt idx="48">
                  <c:v>2.52</c:v>
                </c:pt>
                <c:pt idx="49">
                  <c:v>2.87</c:v>
                </c:pt>
                <c:pt idx="50">
                  <c:v>2.82</c:v>
                </c:pt>
                <c:pt idx="51">
                  <c:v>2.93</c:v>
                </c:pt>
                <c:pt idx="52">
                  <c:v>3.29</c:v>
                </c:pt>
                <c:pt idx="53">
                  <c:v>3.72</c:v>
                </c:pt>
                <c:pt idx="54">
                  <c:v>3.56</c:v>
                </c:pt>
                <c:pt idx="55">
                  <c:v>3.59</c:v>
                </c:pt>
                <c:pt idx="56">
                  <c:v>3.4</c:v>
                </c:pt>
                <c:pt idx="57">
                  <c:v>3.39</c:v>
                </c:pt>
                <c:pt idx="58">
                  <c:v>3.4</c:v>
                </c:pt>
                <c:pt idx="59">
                  <c:v>3.59</c:v>
                </c:pt>
                <c:pt idx="60">
                  <c:v>3.73</c:v>
                </c:pt>
                <c:pt idx="61">
                  <c:v>3.69</c:v>
                </c:pt>
                <c:pt idx="62">
                  <c:v>3.73</c:v>
                </c:pt>
                <c:pt idx="63">
                  <c:v>3.85</c:v>
                </c:pt>
                <c:pt idx="64">
                  <c:v>3.42</c:v>
                </c:pt>
                <c:pt idx="65">
                  <c:v>3.2</c:v>
                </c:pt>
                <c:pt idx="66">
                  <c:v>3.01</c:v>
                </c:pt>
                <c:pt idx="67">
                  <c:v>2.7</c:v>
                </c:pt>
                <c:pt idx="68">
                  <c:v>2.65</c:v>
                </c:pt>
                <c:pt idx="69">
                  <c:v>2.54</c:v>
                </c:pt>
                <c:pt idx="70">
                  <c:v>2.76</c:v>
                </c:pt>
                <c:pt idx="71">
                  <c:v>3.29</c:v>
                </c:pt>
                <c:pt idx="72">
                  <c:v>3.39</c:v>
                </c:pt>
                <c:pt idx="73">
                  <c:v>3.58</c:v>
                </c:pt>
                <c:pt idx="74">
                  <c:v>3.41</c:v>
                </c:pt>
                <c:pt idx="75">
                  <c:v>3.46</c:v>
                </c:pt>
                <c:pt idx="76">
                  <c:v>3.17</c:v>
                </c:pt>
                <c:pt idx="77">
                  <c:v>3</c:v>
                </c:pt>
                <c:pt idx="78">
                  <c:v>3</c:v>
                </c:pt>
                <c:pt idx="79">
                  <c:v>2.2999999999999998</c:v>
                </c:pt>
                <c:pt idx="80">
                  <c:v>1.98</c:v>
                </c:pt>
                <c:pt idx="81">
                  <c:v>2.15</c:v>
                </c:pt>
                <c:pt idx="82">
                  <c:v>2.0099999999999998</c:v>
                </c:pt>
                <c:pt idx="83">
                  <c:v>1.98</c:v>
                </c:pt>
                <c:pt idx="84">
                  <c:v>1.97</c:v>
                </c:pt>
                <c:pt idx="85">
                  <c:v>1.97</c:v>
                </c:pt>
                <c:pt idx="86">
                  <c:v>2.17</c:v>
                </c:pt>
                <c:pt idx="87">
                  <c:v>2.0499999999999998</c:v>
                </c:pt>
                <c:pt idx="88">
                  <c:v>1.8</c:v>
                </c:pt>
                <c:pt idx="89">
                  <c:v>1.62</c:v>
                </c:pt>
                <c:pt idx="90">
                  <c:v>1.53</c:v>
                </c:pt>
                <c:pt idx="91">
                  <c:v>1.68</c:v>
                </c:pt>
                <c:pt idx="92">
                  <c:v>1.72</c:v>
                </c:pt>
              </c:numCache>
            </c:numRef>
          </c:val>
          <c:smooth val="0"/>
        </c:ser>
        <c:ser>
          <c:idx val="1"/>
          <c:order val="1"/>
          <c:tx>
            <c:v>30-Year Mortgage</c:v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numRef>
              <c:f>'[Fed College Challenge Mortgage and Treasuries (2).xls]FRED Graph'!$A$13:$A$105</c:f>
              <c:numCache>
                <c:formatCode>yyyy\-mm\-dd</c:formatCode>
                <c:ptCount val="93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</c:numCache>
            </c:numRef>
          </c:cat>
          <c:val>
            <c:numRef>
              <c:f>'[Fed College Challenge Mortgage and Treasuries (2).xls]FRED Graph'!$C$13:$C$105</c:f>
              <c:numCache>
                <c:formatCode>0.00</c:formatCode>
                <c:ptCount val="93"/>
                <c:pt idx="0">
                  <c:v>5.71</c:v>
                </c:pt>
                <c:pt idx="1">
                  <c:v>5.63</c:v>
                </c:pt>
                <c:pt idx="2">
                  <c:v>5.93</c:v>
                </c:pt>
                <c:pt idx="3">
                  <c:v>5.86</c:v>
                </c:pt>
                <c:pt idx="4">
                  <c:v>5.72</c:v>
                </c:pt>
                <c:pt idx="5">
                  <c:v>5.58</c:v>
                </c:pt>
                <c:pt idx="6">
                  <c:v>5.7</c:v>
                </c:pt>
                <c:pt idx="7">
                  <c:v>5.82</c:v>
                </c:pt>
                <c:pt idx="8">
                  <c:v>5.77</c:v>
                </c:pt>
                <c:pt idx="9">
                  <c:v>6.07</c:v>
                </c:pt>
                <c:pt idx="10">
                  <c:v>6.33</c:v>
                </c:pt>
                <c:pt idx="11">
                  <c:v>6.27</c:v>
                </c:pt>
                <c:pt idx="12">
                  <c:v>6.15</c:v>
                </c:pt>
                <c:pt idx="13">
                  <c:v>6.25</c:v>
                </c:pt>
                <c:pt idx="14">
                  <c:v>6.32</c:v>
                </c:pt>
                <c:pt idx="15">
                  <c:v>6.51</c:v>
                </c:pt>
                <c:pt idx="16">
                  <c:v>6.6</c:v>
                </c:pt>
                <c:pt idx="17">
                  <c:v>6.68</c:v>
                </c:pt>
                <c:pt idx="18">
                  <c:v>6.76</c:v>
                </c:pt>
                <c:pt idx="19">
                  <c:v>6.52</c:v>
                </c:pt>
                <c:pt idx="20">
                  <c:v>6.4</c:v>
                </c:pt>
                <c:pt idx="21">
                  <c:v>6.36</c:v>
                </c:pt>
                <c:pt idx="22">
                  <c:v>6.24</c:v>
                </c:pt>
                <c:pt idx="23">
                  <c:v>6.14</c:v>
                </c:pt>
                <c:pt idx="24">
                  <c:v>6.22</c:v>
                </c:pt>
                <c:pt idx="25">
                  <c:v>6.29</c:v>
                </c:pt>
                <c:pt idx="26">
                  <c:v>6.16</c:v>
                </c:pt>
                <c:pt idx="27">
                  <c:v>6.18</c:v>
                </c:pt>
                <c:pt idx="28">
                  <c:v>6.26</c:v>
                </c:pt>
                <c:pt idx="29">
                  <c:v>6.66</c:v>
                </c:pt>
                <c:pt idx="30">
                  <c:v>6.7</c:v>
                </c:pt>
                <c:pt idx="31">
                  <c:v>6.57</c:v>
                </c:pt>
                <c:pt idx="32">
                  <c:v>6.38</c:v>
                </c:pt>
                <c:pt idx="33">
                  <c:v>6.38</c:v>
                </c:pt>
                <c:pt idx="34">
                  <c:v>6.21</c:v>
                </c:pt>
                <c:pt idx="35">
                  <c:v>6.1</c:v>
                </c:pt>
                <c:pt idx="36">
                  <c:v>5.76</c:v>
                </c:pt>
                <c:pt idx="37">
                  <c:v>5.92</c:v>
                </c:pt>
                <c:pt idx="38">
                  <c:v>5.97</c:v>
                </c:pt>
                <c:pt idx="39">
                  <c:v>5.92</c:v>
                </c:pt>
                <c:pt idx="40">
                  <c:v>6.04</c:v>
                </c:pt>
                <c:pt idx="41">
                  <c:v>6.32</c:v>
                </c:pt>
                <c:pt idx="42">
                  <c:v>6.43</c:v>
                </c:pt>
                <c:pt idx="43">
                  <c:v>6.48</c:v>
                </c:pt>
                <c:pt idx="44">
                  <c:v>6.04</c:v>
                </c:pt>
                <c:pt idx="45">
                  <c:v>6.2</c:v>
                </c:pt>
                <c:pt idx="46">
                  <c:v>6.09</c:v>
                </c:pt>
                <c:pt idx="47">
                  <c:v>5.33</c:v>
                </c:pt>
                <c:pt idx="48">
                  <c:v>5.0599999999999996</c:v>
                </c:pt>
                <c:pt idx="49">
                  <c:v>5.13</c:v>
                </c:pt>
                <c:pt idx="50">
                  <c:v>5</c:v>
                </c:pt>
                <c:pt idx="51">
                  <c:v>4.8099999999999996</c:v>
                </c:pt>
                <c:pt idx="52">
                  <c:v>4.8600000000000003</c:v>
                </c:pt>
                <c:pt idx="53">
                  <c:v>5.42</c:v>
                </c:pt>
                <c:pt idx="54">
                  <c:v>5.22</c:v>
                </c:pt>
                <c:pt idx="55">
                  <c:v>5.19</c:v>
                </c:pt>
                <c:pt idx="56">
                  <c:v>5.0599999999999996</c:v>
                </c:pt>
                <c:pt idx="57">
                  <c:v>4.95</c:v>
                </c:pt>
                <c:pt idx="58">
                  <c:v>4.88</c:v>
                </c:pt>
                <c:pt idx="59">
                  <c:v>4.93</c:v>
                </c:pt>
                <c:pt idx="60">
                  <c:v>5.03</c:v>
                </c:pt>
                <c:pt idx="61">
                  <c:v>4.99</c:v>
                </c:pt>
                <c:pt idx="62">
                  <c:v>4.97</c:v>
                </c:pt>
                <c:pt idx="63">
                  <c:v>5.0999999999999996</c:v>
                </c:pt>
                <c:pt idx="64">
                  <c:v>4.8899999999999997</c:v>
                </c:pt>
                <c:pt idx="65">
                  <c:v>4.74</c:v>
                </c:pt>
                <c:pt idx="66">
                  <c:v>4.5599999999999996</c:v>
                </c:pt>
                <c:pt idx="67">
                  <c:v>4.43</c:v>
                </c:pt>
                <c:pt idx="68">
                  <c:v>4.3499999999999996</c:v>
                </c:pt>
                <c:pt idx="69">
                  <c:v>4.2300000000000004</c:v>
                </c:pt>
                <c:pt idx="70">
                  <c:v>4.3</c:v>
                </c:pt>
                <c:pt idx="71">
                  <c:v>4.71</c:v>
                </c:pt>
                <c:pt idx="72">
                  <c:v>4.76</c:v>
                </c:pt>
                <c:pt idx="73">
                  <c:v>4.95</c:v>
                </c:pt>
                <c:pt idx="74">
                  <c:v>4.84</c:v>
                </c:pt>
                <c:pt idx="75">
                  <c:v>4.84</c:v>
                </c:pt>
                <c:pt idx="76">
                  <c:v>4.6399999999999997</c:v>
                </c:pt>
                <c:pt idx="77">
                  <c:v>4.51</c:v>
                </c:pt>
                <c:pt idx="78">
                  <c:v>4.55</c:v>
                </c:pt>
                <c:pt idx="79">
                  <c:v>4.2699999999999996</c:v>
                </c:pt>
                <c:pt idx="80">
                  <c:v>4.1100000000000003</c:v>
                </c:pt>
                <c:pt idx="81">
                  <c:v>4.07</c:v>
                </c:pt>
                <c:pt idx="82">
                  <c:v>3.99</c:v>
                </c:pt>
                <c:pt idx="83">
                  <c:v>3.96</c:v>
                </c:pt>
                <c:pt idx="84">
                  <c:v>3.92</c:v>
                </c:pt>
                <c:pt idx="85">
                  <c:v>3.89</c:v>
                </c:pt>
                <c:pt idx="86">
                  <c:v>3.95</c:v>
                </c:pt>
                <c:pt idx="87">
                  <c:v>3.91</c:v>
                </c:pt>
                <c:pt idx="88">
                  <c:v>3.8</c:v>
                </c:pt>
                <c:pt idx="89">
                  <c:v>3.68</c:v>
                </c:pt>
                <c:pt idx="90">
                  <c:v>3.55</c:v>
                </c:pt>
                <c:pt idx="91">
                  <c:v>3.6</c:v>
                </c:pt>
                <c:pt idx="92">
                  <c:v>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29344"/>
        <c:axId val="104868672"/>
      </c:lineChart>
      <c:dateAx>
        <c:axId val="1055293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/>
          <a:lstStyle/>
          <a:p>
            <a:pPr>
              <a:defRPr sz="1400"/>
            </a:pPr>
            <a:endParaRPr lang="en-US"/>
          </a:p>
        </c:txPr>
        <c:crossAx val="104868672"/>
        <c:crosses val="autoZero"/>
        <c:auto val="1"/>
        <c:lblOffset val="100"/>
        <c:baseTimeUnit val="months"/>
        <c:majorUnit val="1"/>
        <c:majorTimeUnit val="years"/>
      </c:dateAx>
      <c:valAx>
        <c:axId val="10486867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Percent Interest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55293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9214986619090111"/>
          <c:y val="0.62286465177398165"/>
          <c:w val="0.19446922390722571"/>
          <c:h val="9.724047306176085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strike="noStrike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800" dirty="0" smtClean="0"/>
              <a:t>…And Boosted </a:t>
            </a:r>
            <a:r>
              <a:rPr lang="en-US" sz="2800" dirty="0"/>
              <a:t>US Equities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50707922073122"/>
          <c:y val="0.11473495273042326"/>
          <c:w val="0.68957293630549699"/>
          <c:h val="0.76764614071299353"/>
        </c:manualLayout>
      </c:layout>
      <c:lineChart>
        <c:grouping val="standard"/>
        <c:varyColors val="0"/>
        <c:ser>
          <c:idx val="0"/>
          <c:order val="0"/>
          <c:tx>
            <c:v>S&amp;P 500 Index</c:v>
          </c:tx>
          <c:spPr>
            <a:ln w="25400">
              <a:solidFill>
                <a:srgbClr val="4F81BD"/>
              </a:solidFill>
              <a:prstDash val="solid"/>
            </a:ln>
          </c:spPr>
          <c:marker>
            <c:symbol val="none"/>
          </c:marker>
          <c:cat>
            <c:numRef>
              <c:f>'[Fed College Challenge S&amp;P Graph.xlsx]FRED Graph'!$A$12:$A$1979</c:f>
              <c:numCache>
                <c:formatCode>yyyy\-mm\-dd</c:formatCode>
                <c:ptCount val="1968"/>
                <c:pt idx="0">
                  <c:v>38355</c:v>
                </c:pt>
                <c:pt idx="1">
                  <c:v>38356</c:v>
                </c:pt>
                <c:pt idx="2">
                  <c:v>38357</c:v>
                </c:pt>
                <c:pt idx="3">
                  <c:v>38358</c:v>
                </c:pt>
                <c:pt idx="4">
                  <c:v>38359</c:v>
                </c:pt>
                <c:pt idx="5">
                  <c:v>38362</c:v>
                </c:pt>
                <c:pt idx="6">
                  <c:v>38363</c:v>
                </c:pt>
                <c:pt idx="7">
                  <c:v>38364</c:v>
                </c:pt>
                <c:pt idx="8">
                  <c:v>38365</c:v>
                </c:pt>
                <c:pt idx="9">
                  <c:v>38366</c:v>
                </c:pt>
                <c:pt idx="10">
                  <c:v>38370</c:v>
                </c:pt>
                <c:pt idx="11">
                  <c:v>38371</c:v>
                </c:pt>
                <c:pt idx="12">
                  <c:v>38372</c:v>
                </c:pt>
                <c:pt idx="13">
                  <c:v>38373</c:v>
                </c:pt>
                <c:pt idx="14">
                  <c:v>38376</c:v>
                </c:pt>
                <c:pt idx="15">
                  <c:v>38377</c:v>
                </c:pt>
                <c:pt idx="16">
                  <c:v>38378</c:v>
                </c:pt>
                <c:pt idx="17">
                  <c:v>38379</c:v>
                </c:pt>
                <c:pt idx="18">
                  <c:v>38380</c:v>
                </c:pt>
                <c:pt idx="19">
                  <c:v>38383</c:v>
                </c:pt>
                <c:pt idx="20">
                  <c:v>38384</c:v>
                </c:pt>
                <c:pt idx="21">
                  <c:v>38385</c:v>
                </c:pt>
                <c:pt idx="22">
                  <c:v>38386</c:v>
                </c:pt>
                <c:pt idx="23">
                  <c:v>38387</c:v>
                </c:pt>
                <c:pt idx="24">
                  <c:v>38390</c:v>
                </c:pt>
                <c:pt idx="25">
                  <c:v>38391</c:v>
                </c:pt>
                <c:pt idx="26">
                  <c:v>38392</c:v>
                </c:pt>
                <c:pt idx="27">
                  <c:v>38393</c:v>
                </c:pt>
                <c:pt idx="28">
                  <c:v>38394</c:v>
                </c:pt>
                <c:pt idx="29">
                  <c:v>38397</c:v>
                </c:pt>
                <c:pt idx="30">
                  <c:v>38398</c:v>
                </c:pt>
                <c:pt idx="31">
                  <c:v>38399</c:v>
                </c:pt>
                <c:pt idx="32">
                  <c:v>38400</c:v>
                </c:pt>
                <c:pt idx="33">
                  <c:v>38401</c:v>
                </c:pt>
                <c:pt idx="34">
                  <c:v>38405</c:v>
                </c:pt>
                <c:pt idx="35">
                  <c:v>38406</c:v>
                </c:pt>
                <c:pt idx="36">
                  <c:v>38407</c:v>
                </c:pt>
                <c:pt idx="37">
                  <c:v>38408</c:v>
                </c:pt>
                <c:pt idx="38">
                  <c:v>38411</c:v>
                </c:pt>
                <c:pt idx="39">
                  <c:v>38412</c:v>
                </c:pt>
                <c:pt idx="40">
                  <c:v>38413</c:v>
                </c:pt>
                <c:pt idx="41">
                  <c:v>38414</c:v>
                </c:pt>
                <c:pt idx="42">
                  <c:v>38415</c:v>
                </c:pt>
                <c:pt idx="43">
                  <c:v>38418</c:v>
                </c:pt>
                <c:pt idx="44">
                  <c:v>38419</c:v>
                </c:pt>
                <c:pt idx="45">
                  <c:v>38420</c:v>
                </c:pt>
                <c:pt idx="46">
                  <c:v>38421</c:v>
                </c:pt>
                <c:pt idx="47">
                  <c:v>38422</c:v>
                </c:pt>
                <c:pt idx="48">
                  <c:v>38425</c:v>
                </c:pt>
                <c:pt idx="49">
                  <c:v>38426</c:v>
                </c:pt>
                <c:pt idx="50">
                  <c:v>38427</c:v>
                </c:pt>
                <c:pt idx="51">
                  <c:v>38428</c:v>
                </c:pt>
                <c:pt idx="52">
                  <c:v>38429</c:v>
                </c:pt>
                <c:pt idx="53">
                  <c:v>38432</c:v>
                </c:pt>
                <c:pt idx="54">
                  <c:v>38433</c:v>
                </c:pt>
                <c:pt idx="55">
                  <c:v>38434</c:v>
                </c:pt>
                <c:pt idx="56">
                  <c:v>38435</c:v>
                </c:pt>
                <c:pt idx="57">
                  <c:v>38439</c:v>
                </c:pt>
                <c:pt idx="58">
                  <c:v>38440</c:v>
                </c:pt>
                <c:pt idx="59">
                  <c:v>38441</c:v>
                </c:pt>
                <c:pt idx="60">
                  <c:v>38442</c:v>
                </c:pt>
                <c:pt idx="61">
                  <c:v>38443</c:v>
                </c:pt>
                <c:pt idx="62">
                  <c:v>38446</c:v>
                </c:pt>
                <c:pt idx="63">
                  <c:v>38447</c:v>
                </c:pt>
                <c:pt idx="64">
                  <c:v>38448</c:v>
                </c:pt>
                <c:pt idx="65">
                  <c:v>38449</c:v>
                </c:pt>
                <c:pt idx="66">
                  <c:v>38450</c:v>
                </c:pt>
                <c:pt idx="67">
                  <c:v>38453</c:v>
                </c:pt>
                <c:pt idx="68">
                  <c:v>38454</c:v>
                </c:pt>
                <c:pt idx="69">
                  <c:v>38455</c:v>
                </c:pt>
                <c:pt idx="70">
                  <c:v>38456</c:v>
                </c:pt>
                <c:pt idx="71">
                  <c:v>38457</c:v>
                </c:pt>
                <c:pt idx="72">
                  <c:v>38460</c:v>
                </c:pt>
                <c:pt idx="73">
                  <c:v>38461</c:v>
                </c:pt>
                <c:pt idx="74">
                  <c:v>38462</c:v>
                </c:pt>
                <c:pt idx="75">
                  <c:v>38463</c:v>
                </c:pt>
                <c:pt idx="76">
                  <c:v>38464</c:v>
                </c:pt>
                <c:pt idx="77">
                  <c:v>38467</c:v>
                </c:pt>
                <c:pt idx="78">
                  <c:v>38468</c:v>
                </c:pt>
                <c:pt idx="79">
                  <c:v>38469</c:v>
                </c:pt>
                <c:pt idx="80">
                  <c:v>38470</c:v>
                </c:pt>
                <c:pt idx="81">
                  <c:v>38471</c:v>
                </c:pt>
                <c:pt idx="82">
                  <c:v>38474</c:v>
                </c:pt>
                <c:pt idx="83">
                  <c:v>38475</c:v>
                </c:pt>
                <c:pt idx="84">
                  <c:v>38476</c:v>
                </c:pt>
                <c:pt idx="85">
                  <c:v>38477</c:v>
                </c:pt>
                <c:pt idx="86">
                  <c:v>38478</c:v>
                </c:pt>
                <c:pt idx="87">
                  <c:v>38481</c:v>
                </c:pt>
                <c:pt idx="88">
                  <c:v>38482</c:v>
                </c:pt>
                <c:pt idx="89">
                  <c:v>38483</c:v>
                </c:pt>
                <c:pt idx="90">
                  <c:v>38484</c:v>
                </c:pt>
                <c:pt idx="91">
                  <c:v>38485</c:v>
                </c:pt>
                <c:pt idx="92">
                  <c:v>38488</c:v>
                </c:pt>
                <c:pt idx="93">
                  <c:v>38489</c:v>
                </c:pt>
                <c:pt idx="94">
                  <c:v>38490</c:v>
                </c:pt>
                <c:pt idx="95">
                  <c:v>38491</c:v>
                </c:pt>
                <c:pt idx="96">
                  <c:v>38492</c:v>
                </c:pt>
                <c:pt idx="97">
                  <c:v>38495</c:v>
                </c:pt>
                <c:pt idx="98">
                  <c:v>38496</c:v>
                </c:pt>
                <c:pt idx="99">
                  <c:v>38497</c:v>
                </c:pt>
                <c:pt idx="100">
                  <c:v>38498</c:v>
                </c:pt>
                <c:pt idx="101">
                  <c:v>38499</c:v>
                </c:pt>
                <c:pt idx="102">
                  <c:v>38503</c:v>
                </c:pt>
                <c:pt idx="103">
                  <c:v>38504</c:v>
                </c:pt>
                <c:pt idx="104">
                  <c:v>38505</c:v>
                </c:pt>
                <c:pt idx="105">
                  <c:v>38506</c:v>
                </c:pt>
                <c:pt idx="106">
                  <c:v>38509</c:v>
                </c:pt>
                <c:pt idx="107">
                  <c:v>38510</c:v>
                </c:pt>
                <c:pt idx="108">
                  <c:v>38511</c:v>
                </c:pt>
                <c:pt idx="109">
                  <c:v>38512</c:v>
                </c:pt>
                <c:pt idx="110">
                  <c:v>38513</c:v>
                </c:pt>
                <c:pt idx="111">
                  <c:v>38516</c:v>
                </c:pt>
                <c:pt idx="112">
                  <c:v>38517</c:v>
                </c:pt>
                <c:pt idx="113">
                  <c:v>38518</c:v>
                </c:pt>
                <c:pt idx="114">
                  <c:v>38519</c:v>
                </c:pt>
                <c:pt idx="115">
                  <c:v>38520</c:v>
                </c:pt>
                <c:pt idx="116">
                  <c:v>38523</c:v>
                </c:pt>
                <c:pt idx="117">
                  <c:v>38524</c:v>
                </c:pt>
                <c:pt idx="118">
                  <c:v>38525</c:v>
                </c:pt>
                <c:pt idx="119">
                  <c:v>38526</c:v>
                </c:pt>
                <c:pt idx="120">
                  <c:v>38527</c:v>
                </c:pt>
                <c:pt idx="121">
                  <c:v>38530</c:v>
                </c:pt>
                <c:pt idx="122">
                  <c:v>38531</c:v>
                </c:pt>
                <c:pt idx="123">
                  <c:v>38532</c:v>
                </c:pt>
                <c:pt idx="124">
                  <c:v>38533</c:v>
                </c:pt>
                <c:pt idx="125">
                  <c:v>38534</c:v>
                </c:pt>
                <c:pt idx="126">
                  <c:v>38538</c:v>
                </c:pt>
                <c:pt idx="127">
                  <c:v>38539</c:v>
                </c:pt>
                <c:pt idx="128">
                  <c:v>38540</c:v>
                </c:pt>
                <c:pt idx="129">
                  <c:v>38541</c:v>
                </c:pt>
                <c:pt idx="130">
                  <c:v>38544</c:v>
                </c:pt>
                <c:pt idx="131">
                  <c:v>38545</c:v>
                </c:pt>
                <c:pt idx="132">
                  <c:v>38546</c:v>
                </c:pt>
                <c:pt idx="133">
                  <c:v>38547</c:v>
                </c:pt>
                <c:pt idx="134">
                  <c:v>38548</c:v>
                </c:pt>
                <c:pt idx="135">
                  <c:v>38551</c:v>
                </c:pt>
                <c:pt idx="136">
                  <c:v>38552</c:v>
                </c:pt>
                <c:pt idx="137">
                  <c:v>38553</c:v>
                </c:pt>
                <c:pt idx="138">
                  <c:v>38554</c:v>
                </c:pt>
                <c:pt idx="139">
                  <c:v>38555</c:v>
                </c:pt>
                <c:pt idx="140">
                  <c:v>38558</c:v>
                </c:pt>
                <c:pt idx="141">
                  <c:v>38559</c:v>
                </c:pt>
                <c:pt idx="142">
                  <c:v>38560</c:v>
                </c:pt>
                <c:pt idx="143">
                  <c:v>38561</c:v>
                </c:pt>
                <c:pt idx="144">
                  <c:v>38562</c:v>
                </c:pt>
                <c:pt idx="145">
                  <c:v>38565</c:v>
                </c:pt>
                <c:pt idx="146">
                  <c:v>38566</c:v>
                </c:pt>
                <c:pt idx="147">
                  <c:v>38567</c:v>
                </c:pt>
                <c:pt idx="148">
                  <c:v>38568</c:v>
                </c:pt>
                <c:pt idx="149">
                  <c:v>38569</c:v>
                </c:pt>
                <c:pt idx="150">
                  <c:v>38572</c:v>
                </c:pt>
                <c:pt idx="151">
                  <c:v>38573</c:v>
                </c:pt>
                <c:pt idx="152">
                  <c:v>38574</c:v>
                </c:pt>
                <c:pt idx="153">
                  <c:v>38575</c:v>
                </c:pt>
                <c:pt idx="154">
                  <c:v>38576</c:v>
                </c:pt>
                <c:pt idx="155">
                  <c:v>38579</c:v>
                </c:pt>
                <c:pt idx="156">
                  <c:v>38580</c:v>
                </c:pt>
                <c:pt idx="157">
                  <c:v>38581</c:v>
                </c:pt>
                <c:pt idx="158">
                  <c:v>38582</c:v>
                </c:pt>
                <c:pt idx="159">
                  <c:v>38583</c:v>
                </c:pt>
                <c:pt idx="160">
                  <c:v>38586</c:v>
                </c:pt>
                <c:pt idx="161">
                  <c:v>38587</c:v>
                </c:pt>
                <c:pt idx="162">
                  <c:v>38588</c:v>
                </c:pt>
                <c:pt idx="163">
                  <c:v>38589</c:v>
                </c:pt>
                <c:pt idx="164">
                  <c:v>38590</c:v>
                </c:pt>
                <c:pt idx="165">
                  <c:v>38593</c:v>
                </c:pt>
                <c:pt idx="166">
                  <c:v>38594</c:v>
                </c:pt>
                <c:pt idx="167">
                  <c:v>38595</c:v>
                </c:pt>
                <c:pt idx="168">
                  <c:v>38596</c:v>
                </c:pt>
                <c:pt idx="169">
                  <c:v>38597</c:v>
                </c:pt>
                <c:pt idx="170">
                  <c:v>38601</c:v>
                </c:pt>
                <c:pt idx="171">
                  <c:v>38602</c:v>
                </c:pt>
                <c:pt idx="172">
                  <c:v>38603</c:v>
                </c:pt>
                <c:pt idx="173">
                  <c:v>38604</c:v>
                </c:pt>
                <c:pt idx="174">
                  <c:v>38607</c:v>
                </c:pt>
                <c:pt idx="175">
                  <c:v>38608</c:v>
                </c:pt>
                <c:pt idx="176">
                  <c:v>38609</c:v>
                </c:pt>
                <c:pt idx="177">
                  <c:v>38610</c:v>
                </c:pt>
                <c:pt idx="178">
                  <c:v>38611</c:v>
                </c:pt>
                <c:pt idx="179">
                  <c:v>38614</c:v>
                </c:pt>
                <c:pt idx="180">
                  <c:v>38615</c:v>
                </c:pt>
                <c:pt idx="181">
                  <c:v>38616</c:v>
                </c:pt>
                <c:pt idx="182">
                  <c:v>38617</c:v>
                </c:pt>
                <c:pt idx="183">
                  <c:v>38618</c:v>
                </c:pt>
                <c:pt idx="184">
                  <c:v>38621</c:v>
                </c:pt>
                <c:pt idx="185">
                  <c:v>38622</c:v>
                </c:pt>
                <c:pt idx="186">
                  <c:v>38623</c:v>
                </c:pt>
                <c:pt idx="187">
                  <c:v>38624</c:v>
                </c:pt>
                <c:pt idx="188">
                  <c:v>38625</c:v>
                </c:pt>
                <c:pt idx="189">
                  <c:v>38628</c:v>
                </c:pt>
                <c:pt idx="190">
                  <c:v>38629</c:v>
                </c:pt>
                <c:pt idx="191">
                  <c:v>38630</c:v>
                </c:pt>
                <c:pt idx="192">
                  <c:v>38631</c:v>
                </c:pt>
                <c:pt idx="193">
                  <c:v>38632</c:v>
                </c:pt>
                <c:pt idx="194">
                  <c:v>38635</c:v>
                </c:pt>
                <c:pt idx="195">
                  <c:v>38636</c:v>
                </c:pt>
                <c:pt idx="196">
                  <c:v>38637</c:v>
                </c:pt>
                <c:pt idx="197">
                  <c:v>38638</c:v>
                </c:pt>
                <c:pt idx="198">
                  <c:v>38639</c:v>
                </c:pt>
                <c:pt idx="199">
                  <c:v>38642</c:v>
                </c:pt>
                <c:pt idx="200">
                  <c:v>38643</c:v>
                </c:pt>
                <c:pt idx="201">
                  <c:v>38644</c:v>
                </c:pt>
                <c:pt idx="202">
                  <c:v>38645</c:v>
                </c:pt>
                <c:pt idx="203">
                  <c:v>38646</c:v>
                </c:pt>
                <c:pt idx="204">
                  <c:v>38649</c:v>
                </c:pt>
                <c:pt idx="205">
                  <c:v>38650</c:v>
                </c:pt>
                <c:pt idx="206">
                  <c:v>38651</c:v>
                </c:pt>
                <c:pt idx="207">
                  <c:v>38652</c:v>
                </c:pt>
                <c:pt idx="208">
                  <c:v>38653</c:v>
                </c:pt>
                <c:pt idx="209">
                  <c:v>38656</c:v>
                </c:pt>
                <c:pt idx="210">
                  <c:v>38657</c:v>
                </c:pt>
                <c:pt idx="211">
                  <c:v>38658</c:v>
                </c:pt>
                <c:pt idx="212">
                  <c:v>38659</c:v>
                </c:pt>
                <c:pt idx="213">
                  <c:v>38660</c:v>
                </c:pt>
                <c:pt idx="214">
                  <c:v>38663</c:v>
                </c:pt>
                <c:pt idx="215">
                  <c:v>38664</c:v>
                </c:pt>
                <c:pt idx="216">
                  <c:v>38665</c:v>
                </c:pt>
                <c:pt idx="217">
                  <c:v>38666</c:v>
                </c:pt>
                <c:pt idx="218">
                  <c:v>38667</c:v>
                </c:pt>
                <c:pt idx="219">
                  <c:v>38670</c:v>
                </c:pt>
                <c:pt idx="220">
                  <c:v>38671</c:v>
                </c:pt>
                <c:pt idx="221">
                  <c:v>38672</c:v>
                </c:pt>
                <c:pt idx="222">
                  <c:v>38673</c:v>
                </c:pt>
                <c:pt idx="223">
                  <c:v>38674</c:v>
                </c:pt>
                <c:pt idx="224">
                  <c:v>38677</c:v>
                </c:pt>
                <c:pt idx="225">
                  <c:v>38678</c:v>
                </c:pt>
                <c:pt idx="226">
                  <c:v>38679</c:v>
                </c:pt>
                <c:pt idx="227">
                  <c:v>38681</c:v>
                </c:pt>
                <c:pt idx="228">
                  <c:v>38684</c:v>
                </c:pt>
                <c:pt idx="229">
                  <c:v>38685</c:v>
                </c:pt>
                <c:pt idx="230">
                  <c:v>38686</c:v>
                </c:pt>
                <c:pt idx="231">
                  <c:v>38687</c:v>
                </c:pt>
                <c:pt idx="232">
                  <c:v>38688</c:v>
                </c:pt>
                <c:pt idx="233">
                  <c:v>38691</c:v>
                </c:pt>
                <c:pt idx="234">
                  <c:v>38692</c:v>
                </c:pt>
                <c:pt idx="235">
                  <c:v>38693</c:v>
                </c:pt>
                <c:pt idx="236">
                  <c:v>38694</c:v>
                </c:pt>
                <c:pt idx="237">
                  <c:v>38695</c:v>
                </c:pt>
                <c:pt idx="238">
                  <c:v>38698</c:v>
                </c:pt>
                <c:pt idx="239">
                  <c:v>38699</c:v>
                </c:pt>
                <c:pt idx="240">
                  <c:v>38700</c:v>
                </c:pt>
                <c:pt idx="241">
                  <c:v>38701</c:v>
                </c:pt>
                <c:pt idx="242">
                  <c:v>38702</c:v>
                </c:pt>
                <c:pt idx="243">
                  <c:v>38705</c:v>
                </c:pt>
                <c:pt idx="244">
                  <c:v>38706</c:v>
                </c:pt>
                <c:pt idx="245">
                  <c:v>38707</c:v>
                </c:pt>
                <c:pt idx="246">
                  <c:v>38708</c:v>
                </c:pt>
                <c:pt idx="247">
                  <c:v>38709</c:v>
                </c:pt>
                <c:pt idx="248">
                  <c:v>38713</c:v>
                </c:pt>
                <c:pt idx="249">
                  <c:v>38714</c:v>
                </c:pt>
                <c:pt idx="250">
                  <c:v>38715</c:v>
                </c:pt>
                <c:pt idx="251">
                  <c:v>38716</c:v>
                </c:pt>
                <c:pt idx="252">
                  <c:v>38720</c:v>
                </c:pt>
                <c:pt idx="253">
                  <c:v>38721</c:v>
                </c:pt>
                <c:pt idx="254">
                  <c:v>38722</c:v>
                </c:pt>
                <c:pt idx="255">
                  <c:v>38723</c:v>
                </c:pt>
                <c:pt idx="256">
                  <c:v>38726</c:v>
                </c:pt>
                <c:pt idx="257">
                  <c:v>38727</c:v>
                </c:pt>
                <c:pt idx="258">
                  <c:v>38728</c:v>
                </c:pt>
                <c:pt idx="259">
                  <c:v>38729</c:v>
                </c:pt>
                <c:pt idx="260">
                  <c:v>38730</c:v>
                </c:pt>
                <c:pt idx="261">
                  <c:v>38734</c:v>
                </c:pt>
                <c:pt idx="262">
                  <c:v>38735</c:v>
                </c:pt>
                <c:pt idx="263">
                  <c:v>38736</c:v>
                </c:pt>
                <c:pt idx="264">
                  <c:v>38737</c:v>
                </c:pt>
                <c:pt idx="265">
                  <c:v>38740</c:v>
                </c:pt>
                <c:pt idx="266">
                  <c:v>38741</c:v>
                </c:pt>
                <c:pt idx="267">
                  <c:v>38742</c:v>
                </c:pt>
                <c:pt idx="268">
                  <c:v>38743</c:v>
                </c:pt>
                <c:pt idx="269">
                  <c:v>38744</c:v>
                </c:pt>
                <c:pt idx="270">
                  <c:v>38747</c:v>
                </c:pt>
                <c:pt idx="271">
                  <c:v>38748</c:v>
                </c:pt>
                <c:pt idx="272">
                  <c:v>38749</c:v>
                </c:pt>
                <c:pt idx="273">
                  <c:v>38750</c:v>
                </c:pt>
                <c:pt idx="274">
                  <c:v>38751</c:v>
                </c:pt>
                <c:pt idx="275">
                  <c:v>38754</c:v>
                </c:pt>
                <c:pt idx="276">
                  <c:v>38755</c:v>
                </c:pt>
                <c:pt idx="277">
                  <c:v>38756</c:v>
                </c:pt>
                <c:pt idx="278">
                  <c:v>38757</c:v>
                </c:pt>
                <c:pt idx="279">
                  <c:v>38758</c:v>
                </c:pt>
                <c:pt idx="280">
                  <c:v>38761</c:v>
                </c:pt>
                <c:pt idx="281">
                  <c:v>38762</c:v>
                </c:pt>
                <c:pt idx="282">
                  <c:v>38763</c:v>
                </c:pt>
                <c:pt idx="283">
                  <c:v>38764</c:v>
                </c:pt>
                <c:pt idx="284">
                  <c:v>38765</c:v>
                </c:pt>
                <c:pt idx="285">
                  <c:v>38769</c:v>
                </c:pt>
                <c:pt idx="286">
                  <c:v>38770</c:v>
                </c:pt>
                <c:pt idx="287">
                  <c:v>38771</c:v>
                </c:pt>
                <c:pt idx="288">
                  <c:v>38772</c:v>
                </c:pt>
                <c:pt idx="289">
                  <c:v>38775</c:v>
                </c:pt>
                <c:pt idx="290">
                  <c:v>38776</c:v>
                </c:pt>
                <c:pt idx="291">
                  <c:v>38777</c:v>
                </c:pt>
                <c:pt idx="292">
                  <c:v>38778</c:v>
                </c:pt>
                <c:pt idx="293">
                  <c:v>38779</c:v>
                </c:pt>
                <c:pt idx="294">
                  <c:v>38782</c:v>
                </c:pt>
                <c:pt idx="295">
                  <c:v>38783</c:v>
                </c:pt>
                <c:pt idx="296">
                  <c:v>38784</c:v>
                </c:pt>
                <c:pt idx="297">
                  <c:v>38785</c:v>
                </c:pt>
                <c:pt idx="298">
                  <c:v>38786</c:v>
                </c:pt>
                <c:pt idx="299">
                  <c:v>38789</c:v>
                </c:pt>
                <c:pt idx="300">
                  <c:v>38790</c:v>
                </c:pt>
                <c:pt idx="301">
                  <c:v>38791</c:v>
                </c:pt>
                <c:pt idx="302">
                  <c:v>38792</c:v>
                </c:pt>
                <c:pt idx="303">
                  <c:v>38793</c:v>
                </c:pt>
                <c:pt idx="304">
                  <c:v>38796</c:v>
                </c:pt>
                <c:pt idx="305">
                  <c:v>38797</c:v>
                </c:pt>
                <c:pt idx="306">
                  <c:v>38798</c:v>
                </c:pt>
                <c:pt idx="307">
                  <c:v>38799</c:v>
                </c:pt>
                <c:pt idx="308">
                  <c:v>38800</c:v>
                </c:pt>
                <c:pt idx="309">
                  <c:v>38803</c:v>
                </c:pt>
                <c:pt idx="310">
                  <c:v>38804</c:v>
                </c:pt>
                <c:pt idx="311">
                  <c:v>38805</c:v>
                </c:pt>
                <c:pt idx="312">
                  <c:v>38806</c:v>
                </c:pt>
                <c:pt idx="313">
                  <c:v>38807</c:v>
                </c:pt>
                <c:pt idx="314">
                  <c:v>38810</c:v>
                </c:pt>
                <c:pt idx="315">
                  <c:v>38811</c:v>
                </c:pt>
                <c:pt idx="316">
                  <c:v>38812</c:v>
                </c:pt>
                <c:pt idx="317">
                  <c:v>38813</c:v>
                </c:pt>
                <c:pt idx="318">
                  <c:v>38814</c:v>
                </c:pt>
                <c:pt idx="319">
                  <c:v>38817</c:v>
                </c:pt>
                <c:pt idx="320">
                  <c:v>38818</c:v>
                </c:pt>
                <c:pt idx="321">
                  <c:v>38819</c:v>
                </c:pt>
                <c:pt idx="322">
                  <c:v>38820</c:v>
                </c:pt>
                <c:pt idx="323">
                  <c:v>38824</c:v>
                </c:pt>
                <c:pt idx="324">
                  <c:v>38825</c:v>
                </c:pt>
                <c:pt idx="325">
                  <c:v>38826</c:v>
                </c:pt>
                <c:pt idx="326">
                  <c:v>38827</c:v>
                </c:pt>
                <c:pt idx="327">
                  <c:v>38828</c:v>
                </c:pt>
                <c:pt idx="328">
                  <c:v>38831</c:v>
                </c:pt>
                <c:pt idx="329">
                  <c:v>38832</c:v>
                </c:pt>
                <c:pt idx="330">
                  <c:v>38833</c:v>
                </c:pt>
                <c:pt idx="331">
                  <c:v>38834</c:v>
                </c:pt>
                <c:pt idx="332">
                  <c:v>38835</c:v>
                </c:pt>
                <c:pt idx="333">
                  <c:v>38838</c:v>
                </c:pt>
                <c:pt idx="334">
                  <c:v>38839</c:v>
                </c:pt>
                <c:pt idx="335">
                  <c:v>38840</c:v>
                </c:pt>
                <c:pt idx="336">
                  <c:v>38841</c:v>
                </c:pt>
                <c:pt idx="337">
                  <c:v>38842</c:v>
                </c:pt>
                <c:pt idx="338">
                  <c:v>38845</c:v>
                </c:pt>
                <c:pt idx="339">
                  <c:v>38846</c:v>
                </c:pt>
                <c:pt idx="340">
                  <c:v>38847</c:v>
                </c:pt>
                <c:pt idx="341">
                  <c:v>38848</c:v>
                </c:pt>
                <c:pt idx="342">
                  <c:v>38849</c:v>
                </c:pt>
                <c:pt idx="343">
                  <c:v>38852</c:v>
                </c:pt>
                <c:pt idx="344">
                  <c:v>38853</c:v>
                </c:pt>
                <c:pt idx="345">
                  <c:v>38854</c:v>
                </c:pt>
                <c:pt idx="346">
                  <c:v>38855</c:v>
                </c:pt>
                <c:pt idx="347">
                  <c:v>38856</c:v>
                </c:pt>
                <c:pt idx="348">
                  <c:v>38859</c:v>
                </c:pt>
                <c:pt idx="349">
                  <c:v>38860</c:v>
                </c:pt>
                <c:pt idx="350">
                  <c:v>38861</c:v>
                </c:pt>
                <c:pt idx="351">
                  <c:v>38862</c:v>
                </c:pt>
                <c:pt idx="352">
                  <c:v>38863</c:v>
                </c:pt>
                <c:pt idx="353">
                  <c:v>38867</c:v>
                </c:pt>
                <c:pt idx="354">
                  <c:v>38868</c:v>
                </c:pt>
                <c:pt idx="355">
                  <c:v>38869</c:v>
                </c:pt>
                <c:pt idx="356">
                  <c:v>38870</c:v>
                </c:pt>
                <c:pt idx="357">
                  <c:v>38873</c:v>
                </c:pt>
                <c:pt idx="358">
                  <c:v>38874</c:v>
                </c:pt>
                <c:pt idx="359">
                  <c:v>38875</c:v>
                </c:pt>
                <c:pt idx="360">
                  <c:v>38876</c:v>
                </c:pt>
                <c:pt idx="361">
                  <c:v>38877</c:v>
                </c:pt>
                <c:pt idx="362">
                  <c:v>38880</c:v>
                </c:pt>
                <c:pt idx="363">
                  <c:v>38881</c:v>
                </c:pt>
                <c:pt idx="364">
                  <c:v>38882</c:v>
                </c:pt>
                <c:pt idx="365">
                  <c:v>38883</c:v>
                </c:pt>
                <c:pt idx="366">
                  <c:v>38884</c:v>
                </c:pt>
                <c:pt idx="367">
                  <c:v>38887</c:v>
                </c:pt>
                <c:pt idx="368">
                  <c:v>38888</c:v>
                </c:pt>
                <c:pt idx="369">
                  <c:v>38889</c:v>
                </c:pt>
                <c:pt idx="370">
                  <c:v>38890</c:v>
                </c:pt>
                <c:pt idx="371">
                  <c:v>38891</c:v>
                </c:pt>
                <c:pt idx="372">
                  <c:v>38894</c:v>
                </c:pt>
                <c:pt idx="373">
                  <c:v>38895</c:v>
                </c:pt>
                <c:pt idx="374">
                  <c:v>38896</c:v>
                </c:pt>
                <c:pt idx="375">
                  <c:v>38897</c:v>
                </c:pt>
                <c:pt idx="376">
                  <c:v>38898</c:v>
                </c:pt>
                <c:pt idx="377">
                  <c:v>38901</c:v>
                </c:pt>
                <c:pt idx="378">
                  <c:v>38903</c:v>
                </c:pt>
                <c:pt idx="379">
                  <c:v>38904</c:v>
                </c:pt>
                <c:pt idx="380">
                  <c:v>38905</c:v>
                </c:pt>
                <c:pt idx="381">
                  <c:v>38908</c:v>
                </c:pt>
                <c:pt idx="382">
                  <c:v>38909</c:v>
                </c:pt>
                <c:pt idx="383">
                  <c:v>38910</c:v>
                </c:pt>
                <c:pt idx="384">
                  <c:v>38911</c:v>
                </c:pt>
                <c:pt idx="385">
                  <c:v>38912</c:v>
                </c:pt>
                <c:pt idx="386">
                  <c:v>38915</c:v>
                </c:pt>
                <c:pt idx="387">
                  <c:v>38916</c:v>
                </c:pt>
                <c:pt idx="388">
                  <c:v>38917</c:v>
                </c:pt>
                <c:pt idx="389">
                  <c:v>38918</c:v>
                </c:pt>
                <c:pt idx="390">
                  <c:v>38919</c:v>
                </c:pt>
                <c:pt idx="391">
                  <c:v>38922</c:v>
                </c:pt>
                <c:pt idx="392">
                  <c:v>38923</c:v>
                </c:pt>
                <c:pt idx="393">
                  <c:v>38924</c:v>
                </c:pt>
                <c:pt idx="394">
                  <c:v>38925</c:v>
                </c:pt>
                <c:pt idx="395">
                  <c:v>38926</c:v>
                </c:pt>
                <c:pt idx="396">
                  <c:v>38929</c:v>
                </c:pt>
                <c:pt idx="397">
                  <c:v>38930</c:v>
                </c:pt>
                <c:pt idx="398">
                  <c:v>38931</c:v>
                </c:pt>
                <c:pt idx="399">
                  <c:v>38932</c:v>
                </c:pt>
                <c:pt idx="400">
                  <c:v>38933</c:v>
                </c:pt>
                <c:pt idx="401">
                  <c:v>38936</c:v>
                </c:pt>
                <c:pt idx="402">
                  <c:v>38937</c:v>
                </c:pt>
                <c:pt idx="403">
                  <c:v>38938</c:v>
                </c:pt>
                <c:pt idx="404">
                  <c:v>38939</c:v>
                </c:pt>
                <c:pt idx="405">
                  <c:v>38940</c:v>
                </c:pt>
                <c:pt idx="406">
                  <c:v>38943</c:v>
                </c:pt>
                <c:pt idx="407">
                  <c:v>38944</c:v>
                </c:pt>
                <c:pt idx="408">
                  <c:v>38945</c:v>
                </c:pt>
                <c:pt idx="409">
                  <c:v>38946</c:v>
                </c:pt>
                <c:pt idx="410">
                  <c:v>38947</c:v>
                </c:pt>
                <c:pt idx="411">
                  <c:v>38950</c:v>
                </c:pt>
                <c:pt idx="412">
                  <c:v>38951</c:v>
                </c:pt>
                <c:pt idx="413">
                  <c:v>38952</c:v>
                </c:pt>
                <c:pt idx="414">
                  <c:v>38953</c:v>
                </c:pt>
                <c:pt idx="415">
                  <c:v>38954</c:v>
                </c:pt>
                <c:pt idx="416">
                  <c:v>38957</c:v>
                </c:pt>
                <c:pt idx="417">
                  <c:v>38958</c:v>
                </c:pt>
                <c:pt idx="418">
                  <c:v>38959</c:v>
                </c:pt>
                <c:pt idx="419">
                  <c:v>38960</c:v>
                </c:pt>
                <c:pt idx="420">
                  <c:v>38961</c:v>
                </c:pt>
                <c:pt idx="421">
                  <c:v>38965</c:v>
                </c:pt>
                <c:pt idx="422">
                  <c:v>38966</c:v>
                </c:pt>
                <c:pt idx="423">
                  <c:v>38967</c:v>
                </c:pt>
                <c:pt idx="424">
                  <c:v>38968</c:v>
                </c:pt>
                <c:pt idx="425">
                  <c:v>38971</c:v>
                </c:pt>
                <c:pt idx="426">
                  <c:v>38972</c:v>
                </c:pt>
                <c:pt idx="427">
                  <c:v>38973</c:v>
                </c:pt>
                <c:pt idx="428">
                  <c:v>38974</c:v>
                </c:pt>
                <c:pt idx="429">
                  <c:v>38975</c:v>
                </c:pt>
                <c:pt idx="430">
                  <c:v>38978</c:v>
                </c:pt>
                <c:pt idx="431">
                  <c:v>38979</c:v>
                </c:pt>
                <c:pt idx="432">
                  <c:v>38980</c:v>
                </c:pt>
                <c:pt idx="433">
                  <c:v>38981</c:v>
                </c:pt>
                <c:pt idx="434">
                  <c:v>38982</c:v>
                </c:pt>
                <c:pt idx="435">
                  <c:v>38985</c:v>
                </c:pt>
                <c:pt idx="436">
                  <c:v>38986</c:v>
                </c:pt>
                <c:pt idx="437">
                  <c:v>38987</c:v>
                </c:pt>
                <c:pt idx="438">
                  <c:v>38988</c:v>
                </c:pt>
                <c:pt idx="439">
                  <c:v>38989</c:v>
                </c:pt>
                <c:pt idx="440">
                  <c:v>38992</c:v>
                </c:pt>
                <c:pt idx="441">
                  <c:v>38993</c:v>
                </c:pt>
                <c:pt idx="442">
                  <c:v>38994</c:v>
                </c:pt>
                <c:pt idx="443">
                  <c:v>38995</c:v>
                </c:pt>
                <c:pt idx="444">
                  <c:v>38996</c:v>
                </c:pt>
                <c:pt idx="445">
                  <c:v>38999</c:v>
                </c:pt>
                <c:pt idx="446">
                  <c:v>39000</c:v>
                </c:pt>
                <c:pt idx="447">
                  <c:v>39001</c:v>
                </c:pt>
                <c:pt idx="448">
                  <c:v>39002</c:v>
                </c:pt>
                <c:pt idx="449">
                  <c:v>39003</c:v>
                </c:pt>
                <c:pt idx="450">
                  <c:v>39006</c:v>
                </c:pt>
                <c:pt idx="451">
                  <c:v>39007</c:v>
                </c:pt>
                <c:pt idx="452">
                  <c:v>39008</c:v>
                </c:pt>
                <c:pt idx="453">
                  <c:v>39009</c:v>
                </c:pt>
                <c:pt idx="454">
                  <c:v>39010</c:v>
                </c:pt>
                <c:pt idx="455">
                  <c:v>39013</c:v>
                </c:pt>
                <c:pt idx="456">
                  <c:v>39014</c:v>
                </c:pt>
                <c:pt idx="457">
                  <c:v>39015</c:v>
                </c:pt>
                <c:pt idx="458">
                  <c:v>39016</c:v>
                </c:pt>
                <c:pt idx="459">
                  <c:v>39017</c:v>
                </c:pt>
                <c:pt idx="460">
                  <c:v>39020</c:v>
                </c:pt>
                <c:pt idx="461">
                  <c:v>39021</c:v>
                </c:pt>
                <c:pt idx="462">
                  <c:v>39022</c:v>
                </c:pt>
                <c:pt idx="463">
                  <c:v>39023</c:v>
                </c:pt>
                <c:pt idx="464">
                  <c:v>39024</c:v>
                </c:pt>
                <c:pt idx="465">
                  <c:v>39027</c:v>
                </c:pt>
                <c:pt idx="466">
                  <c:v>39028</c:v>
                </c:pt>
                <c:pt idx="467">
                  <c:v>39029</c:v>
                </c:pt>
                <c:pt idx="468">
                  <c:v>39030</c:v>
                </c:pt>
                <c:pt idx="469">
                  <c:v>39031</c:v>
                </c:pt>
                <c:pt idx="470">
                  <c:v>39034</c:v>
                </c:pt>
                <c:pt idx="471">
                  <c:v>39035</c:v>
                </c:pt>
                <c:pt idx="472">
                  <c:v>39036</c:v>
                </c:pt>
                <c:pt idx="473">
                  <c:v>39037</c:v>
                </c:pt>
                <c:pt idx="474">
                  <c:v>39038</c:v>
                </c:pt>
                <c:pt idx="475">
                  <c:v>39041</c:v>
                </c:pt>
                <c:pt idx="476">
                  <c:v>39042</c:v>
                </c:pt>
                <c:pt idx="477">
                  <c:v>39043</c:v>
                </c:pt>
                <c:pt idx="478">
                  <c:v>39045</c:v>
                </c:pt>
                <c:pt idx="479">
                  <c:v>39048</c:v>
                </c:pt>
                <c:pt idx="480">
                  <c:v>39049</c:v>
                </c:pt>
                <c:pt idx="481">
                  <c:v>39050</c:v>
                </c:pt>
                <c:pt idx="482">
                  <c:v>39051</c:v>
                </c:pt>
                <c:pt idx="483">
                  <c:v>39052</c:v>
                </c:pt>
                <c:pt idx="484">
                  <c:v>39055</c:v>
                </c:pt>
                <c:pt idx="485">
                  <c:v>39056</c:v>
                </c:pt>
                <c:pt idx="486">
                  <c:v>39057</c:v>
                </c:pt>
                <c:pt idx="487">
                  <c:v>39058</c:v>
                </c:pt>
                <c:pt idx="488">
                  <c:v>39059</c:v>
                </c:pt>
                <c:pt idx="489">
                  <c:v>39062</c:v>
                </c:pt>
                <c:pt idx="490">
                  <c:v>39063</c:v>
                </c:pt>
                <c:pt idx="491">
                  <c:v>39064</c:v>
                </c:pt>
                <c:pt idx="492">
                  <c:v>39065</c:v>
                </c:pt>
                <c:pt idx="493">
                  <c:v>39066</c:v>
                </c:pt>
                <c:pt idx="494">
                  <c:v>39069</c:v>
                </c:pt>
                <c:pt idx="495">
                  <c:v>39070</c:v>
                </c:pt>
                <c:pt idx="496">
                  <c:v>39071</c:v>
                </c:pt>
                <c:pt idx="497">
                  <c:v>39072</c:v>
                </c:pt>
                <c:pt idx="498">
                  <c:v>39073</c:v>
                </c:pt>
                <c:pt idx="499">
                  <c:v>39077</c:v>
                </c:pt>
                <c:pt idx="500">
                  <c:v>39078</c:v>
                </c:pt>
                <c:pt idx="501">
                  <c:v>39079</c:v>
                </c:pt>
                <c:pt idx="502">
                  <c:v>39080</c:v>
                </c:pt>
                <c:pt idx="503">
                  <c:v>39085</c:v>
                </c:pt>
                <c:pt idx="504">
                  <c:v>39086</c:v>
                </c:pt>
                <c:pt idx="505">
                  <c:v>39087</c:v>
                </c:pt>
                <c:pt idx="506">
                  <c:v>39090</c:v>
                </c:pt>
                <c:pt idx="507">
                  <c:v>39091</c:v>
                </c:pt>
                <c:pt idx="508">
                  <c:v>39092</c:v>
                </c:pt>
                <c:pt idx="509">
                  <c:v>39093</c:v>
                </c:pt>
                <c:pt idx="510">
                  <c:v>39094</c:v>
                </c:pt>
                <c:pt idx="511">
                  <c:v>39098</c:v>
                </c:pt>
                <c:pt idx="512">
                  <c:v>39099</c:v>
                </c:pt>
                <c:pt idx="513">
                  <c:v>39100</c:v>
                </c:pt>
                <c:pt idx="514">
                  <c:v>39101</c:v>
                </c:pt>
                <c:pt idx="515">
                  <c:v>39104</c:v>
                </c:pt>
                <c:pt idx="516">
                  <c:v>39105</c:v>
                </c:pt>
                <c:pt idx="517">
                  <c:v>39106</c:v>
                </c:pt>
                <c:pt idx="518">
                  <c:v>39107</c:v>
                </c:pt>
                <c:pt idx="519">
                  <c:v>39108</c:v>
                </c:pt>
                <c:pt idx="520">
                  <c:v>39111</c:v>
                </c:pt>
                <c:pt idx="521">
                  <c:v>39112</c:v>
                </c:pt>
                <c:pt idx="522">
                  <c:v>39113</c:v>
                </c:pt>
                <c:pt idx="523">
                  <c:v>39114</c:v>
                </c:pt>
                <c:pt idx="524">
                  <c:v>39115</c:v>
                </c:pt>
                <c:pt idx="525">
                  <c:v>39118</c:v>
                </c:pt>
                <c:pt idx="526">
                  <c:v>39119</c:v>
                </c:pt>
                <c:pt idx="527">
                  <c:v>39120</c:v>
                </c:pt>
                <c:pt idx="528">
                  <c:v>39121</c:v>
                </c:pt>
                <c:pt idx="529">
                  <c:v>39122</c:v>
                </c:pt>
                <c:pt idx="530">
                  <c:v>39125</c:v>
                </c:pt>
                <c:pt idx="531">
                  <c:v>39126</c:v>
                </c:pt>
                <c:pt idx="532">
                  <c:v>39127</c:v>
                </c:pt>
                <c:pt idx="533">
                  <c:v>39128</c:v>
                </c:pt>
                <c:pt idx="534">
                  <c:v>39129</c:v>
                </c:pt>
                <c:pt idx="535">
                  <c:v>39133</c:v>
                </c:pt>
                <c:pt idx="536">
                  <c:v>39134</c:v>
                </c:pt>
                <c:pt idx="537">
                  <c:v>39135</c:v>
                </c:pt>
                <c:pt idx="538">
                  <c:v>39136</c:v>
                </c:pt>
                <c:pt idx="539">
                  <c:v>39139</c:v>
                </c:pt>
                <c:pt idx="540">
                  <c:v>39140</c:v>
                </c:pt>
                <c:pt idx="541">
                  <c:v>39141</c:v>
                </c:pt>
                <c:pt idx="542">
                  <c:v>39142</c:v>
                </c:pt>
                <c:pt idx="543">
                  <c:v>39143</c:v>
                </c:pt>
                <c:pt idx="544">
                  <c:v>39146</c:v>
                </c:pt>
                <c:pt idx="545">
                  <c:v>39147</c:v>
                </c:pt>
                <c:pt idx="546">
                  <c:v>39148</c:v>
                </c:pt>
                <c:pt idx="547">
                  <c:v>39149</c:v>
                </c:pt>
                <c:pt idx="548">
                  <c:v>39150</c:v>
                </c:pt>
                <c:pt idx="549">
                  <c:v>39153</c:v>
                </c:pt>
                <c:pt idx="550">
                  <c:v>39154</c:v>
                </c:pt>
                <c:pt idx="551">
                  <c:v>39155</c:v>
                </c:pt>
                <c:pt idx="552">
                  <c:v>39156</c:v>
                </c:pt>
                <c:pt idx="553">
                  <c:v>39157</c:v>
                </c:pt>
                <c:pt idx="554">
                  <c:v>39160</c:v>
                </c:pt>
                <c:pt idx="555">
                  <c:v>39161</c:v>
                </c:pt>
                <c:pt idx="556">
                  <c:v>39162</c:v>
                </c:pt>
                <c:pt idx="557">
                  <c:v>39163</c:v>
                </c:pt>
                <c:pt idx="558">
                  <c:v>39164</c:v>
                </c:pt>
                <c:pt idx="559">
                  <c:v>39167</c:v>
                </c:pt>
                <c:pt idx="560">
                  <c:v>39168</c:v>
                </c:pt>
                <c:pt idx="561">
                  <c:v>39169</c:v>
                </c:pt>
                <c:pt idx="562">
                  <c:v>39170</c:v>
                </c:pt>
                <c:pt idx="563">
                  <c:v>39171</c:v>
                </c:pt>
                <c:pt idx="564">
                  <c:v>39174</c:v>
                </c:pt>
                <c:pt idx="565">
                  <c:v>39175</c:v>
                </c:pt>
                <c:pt idx="566">
                  <c:v>39176</c:v>
                </c:pt>
                <c:pt idx="567">
                  <c:v>39177</c:v>
                </c:pt>
                <c:pt idx="568">
                  <c:v>39181</c:v>
                </c:pt>
                <c:pt idx="569">
                  <c:v>39182</c:v>
                </c:pt>
                <c:pt idx="570">
                  <c:v>39183</c:v>
                </c:pt>
                <c:pt idx="571">
                  <c:v>39184</c:v>
                </c:pt>
                <c:pt idx="572">
                  <c:v>39185</c:v>
                </c:pt>
                <c:pt idx="573">
                  <c:v>39188</c:v>
                </c:pt>
                <c:pt idx="574">
                  <c:v>39189</c:v>
                </c:pt>
                <c:pt idx="575">
                  <c:v>39190</c:v>
                </c:pt>
                <c:pt idx="576">
                  <c:v>39191</c:v>
                </c:pt>
                <c:pt idx="577">
                  <c:v>39192</c:v>
                </c:pt>
                <c:pt idx="578">
                  <c:v>39195</c:v>
                </c:pt>
                <c:pt idx="579">
                  <c:v>39196</c:v>
                </c:pt>
                <c:pt idx="580">
                  <c:v>39197</c:v>
                </c:pt>
                <c:pt idx="581">
                  <c:v>39198</c:v>
                </c:pt>
                <c:pt idx="582">
                  <c:v>39199</c:v>
                </c:pt>
                <c:pt idx="583">
                  <c:v>39202</c:v>
                </c:pt>
                <c:pt idx="584">
                  <c:v>39203</c:v>
                </c:pt>
                <c:pt idx="585">
                  <c:v>39204</c:v>
                </c:pt>
                <c:pt idx="586">
                  <c:v>39205</c:v>
                </c:pt>
                <c:pt idx="587">
                  <c:v>39206</c:v>
                </c:pt>
                <c:pt idx="588">
                  <c:v>39209</c:v>
                </c:pt>
                <c:pt idx="589">
                  <c:v>39210</c:v>
                </c:pt>
                <c:pt idx="590">
                  <c:v>39211</c:v>
                </c:pt>
                <c:pt idx="591">
                  <c:v>39212</c:v>
                </c:pt>
                <c:pt idx="592">
                  <c:v>39213</c:v>
                </c:pt>
                <c:pt idx="593">
                  <c:v>39216</c:v>
                </c:pt>
                <c:pt idx="594">
                  <c:v>39217</c:v>
                </c:pt>
                <c:pt idx="595">
                  <c:v>39218</c:v>
                </c:pt>
                <c:pt idx="596">
                  <c:v>39219</c:v>
                </c:pt>
                <c:pt idx="597">
                  <c:v>39220</c:v>
                </c:pt>
                <c:pt idx="598">
                  <c:v>39223</c:v>
                </c:pt>
                <c:pt idx="599">
                  <c:v>39224</c:v>
                </c:pt>
                <c:pt idx="600">
                  <c:v>39225</c:v>
                </c:pt>
                <c:pt idx="601">
                  <c:v>39226</c:v>
                </c:pt>
                <c:pt idx="602">
                  <c:v>39227</c:v>
                </c:pt>
                <c:pt idx="603">
                  <c:v>39231</c:v>
                </c:pt>
                <c:pt idx="604">
                  <c:v>39232</c:v>
                </c:pt>
                <c:pt idx="605">
                  <c:v>39233</c:v>
                </c:pt>
                <c:pt idx="606">
                  <c:v>39234</c:v>
                </c:pt>
                <c:pt idx="607">
                  <c:v>39237</c:v>
                </c:pt>
                <c:pt idx="608">
                  <c:v>39238</c:v>
                </c:pt>
                <c:pt idx="609">
                  <c:v>39239</c:v>
                </c:pt>
                <c:pt idx="610">
                  <c:v>39240</c:v>
                </c:pt>
                <c:pt idx="611">
                  <c:v>39241</c:v>
                </c:pt>
                <c:pt idx="612">
                  <c:v>39244</c:v>
                </c:pt>
                <c:pt idx="613">
                  <c:v>39245</c:v>
                </c:pt>
                <c:pt idx="614">
                  <c:v>39246</c:v>
                </c:pt>
                <c:pt idx="615">
                  <c:v>39247</c:v>
                </c:pt>
                <c:pt idx="616">
                  <c:v>39248</c:v>
                </c:pt>
                <c:pt idx="617">
                  <c:v>39251</c:v>
                </c:pt>
                <c:pt idx="618">
                  <c:v>39252</c:v>
                </c:pt>
                <c:pt idx="619">
                  <c:v>39253</c:v>
                </c:pt>
                <c:pt idx="620">
                  <c:v>39254</c:v>
                </c:pt>
                <c:pt idx="621">
                  <c:v>39255</c:v>
                </c:pt>
                <c:pt idx="622">
                  <c:v>39258</c:v>
                </c:pt>
                <c:pt idx="623">
                  <c:v>39259</c:v>
                </c:pt>
                <c:pt idx="624">
                  <c:v>39260</c:v>
                </c:pt>
                <c:pt idx="625">
                  <c:v>39261</c:v>
                </c:pt>
                <c:pt idx="626">
                  <c:v>39262</c:v>
                </c:pt>
                <c:pt idx="627">
                  <c:v>39265</c:v>
                </c:pt>
                <c:pt idx="628">
                  <c:v>39266</c:v>
                </c:pt>
                <c:pt idx="629">
                  <c:v>39268</c:v>
                </c:pt>
                <c:pt idx="630">
                  <c:v>39269</c:v>
                </c:pt>
                <c:pt idx="631">
                  <c:v>39272</c:v>
                </c:pt>
                <c:pt idx="632">
                  <c:v>39273</c:v>
                </c:pt>
                <c:pt idx="633">
                  <c:v>39274</c:v>
                </c:pt>
                <c:pt idx="634">
                  <c:v>39275</c:v>
                </c:pt>
                <c:pt idx="635">
                  <c:v>39276</c:v>
                </c:pt>
                <c:pt idx="636">
                  <c:v>39279</c:v>
                </c:pt>
                <c:pt idx="637">
                  <c:v>39280</c:v>
                </c:pt>
                <c:pt idx="638">
                  <c:v>39281</c:v>
                </c:pt>
                <c:pt idx="639">
                  <c:v>39282</c:v>
                </c:pt>
                <c:pt idx="640">
                  <c:v>39283</c:v>
                </c:pt>
                <c:pt idx="641">
                  <c:v>39286</c:v>
                </c:pt>
                <c:pt idx="642">
                  <c:v>39287</c:v>
                </c:pt>
                <c:pt idx="643">
                  <c:v>39288</c:v>
                </c:pt>
                <c:pt idx="644">
                  <c:v>39289</c:v>
                </c:pt>
                <c:pt idx="645">
                  <c:v>39290</c:v>
                </c:pt>
                <c:pt idx="646">
                  <c:v>39293</c:v>
                </c:pt>
                <c:pt idx="647">
                  <c:v>39294</c:v>
                </c:pt>
                <c:pt idx="648">
                  <c:v>39295</c:v>
                </c:pt>
                <c:pt idx="649">
                  <c:v>39296</c:v>
                </c:pt>
                <c:pt idx="650">
                  <c:v>39297</c:v>
                </c:pt>
                <c:pt idx="651">
                  <c:v>39300</c:v>
                </c:pt>
                <c:pt idx="652">
                  <c:v>39301</c:v>
                </c:pt>
                <c:pt idx="653">
                  <c:v>39302</c:v>
                </c:pt>
                <c:pt idx="654">
                  <c:v>39303</c:v>
                </c:pt>
                <c:pt idx="655">
                  <c:v>39304</c:v>
                </c:pt>
                <c:pt idx="656">
                  <c:v>39307</c:v>
                </c:pt>
                <c:pt idx="657">
                  <c:v>39308</c:v>
                </c:pt>
                <c:pt idx="658">
                  <c:v>39309</c:v>
                </c:pt>
                <c:pt idx="659">
                  <c:v>39310</c:v>
                </c:pt>
                <c:pt idx="660">
                  <c:v>39311</c:v>
                </c:pt>
                <c:pt idx="661">
                  <c:v>39314</c:v>
                </c:pt>
                <c:pt idx="662">
                  <c:v>39315</c:v>
                </c:pt>
                <c:pt idx="663">
                  <c:v>39316</c:v>
                </c:pt>
                <c:pt idx="664">
                  <c:v>39317</c:v>
                </c:pt>
                <c:pt idx="665">
                  <c:v>39318</c:v>
                </c:pt>
                <c:pt idx="666">
                  <c:v>39321</c:v>
                </c:pt>
                <c:pt idx="667">
                  <c:v>39322</c:v>
                </c:pt>
                <c:pt idx="668">
                  <c:v>39323</c:v>
                </c:pt>
                <c:pt idx="669">
                  <c:v>39324</c:v>
                </c:pt>
                <c:pt idx="670">
                  <c:v>39325</c:v>
                </c:pt>
                <c:pt idx="671">
                  <c:v>39329</c:v>
                </c:pt>
                <c:pt idx="672">
                  <c:v>39330</c:v>
                </c:pt>
                <c:pt idx="673">
                  <c:v>39331</c:v>
                </c:pt>
                <c:pt idx="674">
                  <c:v>39332</c:v>
                </c:pt>
                <c:pt idx="675">
                  <c:v>39335</c:v>
                </c:pt>
                <c:pt idx="676">
                  <c:v>39336</c:v>
                </c:pt>
                <c:pt idx="677">
                  <c:v>39337</c:v>
                </c:pt>
                <c:pt idx="678">
                  <c:v>39338</c:v>
                </c:pt>
                <c:pt idx="679">
                  <c:v>39339</c:v>
                </c:pt>
                <c:pt idx="680">
                  <c:v>39342</c:v>
                </c:pt>
                <c:pt idx="681">
                  <c:v>39343</c:v>
                </c:pt>
                <c:pt idx="682">
                  <c:v>39344</c:v>
                </c:pt>
                <c:pt idx="683">
                  <c:v>39345</c:v>
                </c:pt>
                <c:pt idx="684">
                  <c:v>39346</c:v>
                </c:pt>
                <c:pt idx="685">
                  <c:v>39349</c:v>
                </c:pt>
                <c:pt idx="686">
                  <c:v>39350</c:v>
                </c:pt>
                <c:pt idx="687">
                  <c:v>39351</c:v>
                </c:pt>
                <c:pt idx="688">
                  <c:v>39352</c:v>
                </c:pt>
                <c:pt idx="689">
                  <c:v>39353</c:v>
                </c:pt>
                <c:pt idx="690">
                  <c:v>39356</c:v>
                </c:pt>
                <c:pt idx="691">
                  <c:v>39357</c:v>
                </c:pt>
                <c:pt idx="692">
                  <c:v>39358</c:v>
                </c:pt>
                <c:pt idx="693">
                  <c:v>39359</c:v>
                </c:pt>
                <c:pt idx="694">
                  <c:v>39360</c:v>
                </c:pt>
                <c:pt idx="695">
                  <c:v>39363</c:v>
                </c:pt>
                <c:pt idx="696">
                  <c:v>39364</c:v>
                </c:pt>
                <c:pt idx="697">
                  <c:v>39365</c:v>
                </c:pt>
                <c:pt idx="698">
                  <c:v>39366</c:v>
                </c:pt>
                <c:pt idx="699">
                  <c:v>39367</c:v>
                </c:pt>
                <c:pt idx="700">
                  <c:v>39370</c:v>
                </c:pt>
                <c:pt idx="701">
                  <c:v>39371</c:v>
                </c:pt>
                <c:pt idx="702">
                  <c:v>39372</c:v>
                </c:pt>
                <c:pt idx="703">
                  <c:v>39373</c:v>
                </c:pt>
                <c:pt idx="704">
                  <c:v>39374</c:v>
                </c:pt>
                <c:pt idx="705">
                  <c:v>39377</c:v>
                </c:pt>
                <c:pt idx="706">
                  <c:v>39378</c:v>
                </c:pt>
                <c:pt idx="707">
                  <c:v>39379</c:v>
                </c:pt>
                <c:pt idx="708">
                  <c:v>39380</c:v>
                </c:pt>
                <c:pt idx="709">
                  <c:v>39381</c:v>
                </c:pt>
                <c:pt idx="710">
                  <c:v>39384</c:v>
                </c:pt>
                <c:pt idx="711">
                  <c:v>39385</c:v>
                </c:pt>
                <c:pt idx="712">
                  <c:v>39386</c:v>
                </c:pt>
                <c:pt idx="713">
                  <c:v>39387</c:v>
                </c:pt>
                <c:pt idx="714">
                  <c:v>39388</c:v>
                </c:pt>
                <c:pt idx="715">
                  <c:v>39391</c:v>
                </c:pt>
                <c:pt idx="716">
                  <c:v>39392</c:v>
                </c:pt>
                <c:pt idx="717">
                  <c:v>39393</c:v>
                </c:pt>
                <c:pt idx="718">
                  <c:v>39394</c:v>
                </c:pt>
                <c:pt idx="719">
                  <c:v>39395</c:v>
                </c:pt>
                <c:pt idx="720">
                  <c:v>39398</c:v>
                </c:pt>
                <c:pt idx="721">
                  <c:v>39399</c:v>
                </c:pt>
                <c:pt idx="722">
                  <c:v>39400</c:v>
                </c:pt>
                <c:pt idx="723">
                  <c:v>39401</c:v>
                </c:pt>
                <c:pt idx="724">
                  <c:v>39402</c:v>
                </c:pt>
                <c:pt idx="725">
                  <c:v>39405</c:v>
                </c:pt>
                <c:pt idx="726">
                  <c:v>39406</c:v>
                </c:pt>
                <c:pt idx="727">
                  <c:v>39407</c:v>
                </c:pt>
                <c:pt idx="728">
                  <c:v>39409</c:v>
                </c:pt>
                <c:pt idx="729">
                  <c:v>39412</c:v>
                </c:pt>
                <c:pt idx="730">
                  <c:v>39413</c:v>
                </c:pt>
                <c:pt idx="731">
                  <c:v>39414</c:v>
                </c:pt>
                <c:pt idx="732">
                  <c:v>39415</c:v>
                </c:pt>
                <c:pt idx="733">
                  <c:v>39416</c:v>
                </c:pt>
                <c:pt idx="734">
                  <c:v>39419</c:v>
                </c:pt>
                <c:pt idx="735">
                  <c:v>39420</c:v>
                </c:pt>
                <c:pt idx="736">
                  <c:v>39421</c:v>
                </c:pt>
                <c:pt idx="737">
                  <c:v>39422</c:v>
                </c:pt>
                <c:pt idx="738">
                  <c:v>39423</c:v>
                </c:pt>
                <c:pt idx="739">
                  <c:v>39426</c:v>
                </c:pt>
                <c:pt idx="740">
                  <c:v>39427</c:v>
                </c:pt>
                <c:pt idx="741">
                  <c:v>39428</c:v>
                </c:pt>
                <c:pt idx="742">
                  <c:v>39429</c:v>
                </c:pt>
                <c:pt idx="743">
                  <c:v>39430</c:v>
                </c:pt>
                <c:pt idx="744">
                  <c:v>39433</c:v>
                </c:pt>
                <c:pt idx="745">
                  <c:v>39434</c:v>
                </c:pt>
                <c:pt idx="746">
                  <c:v>39435</c:v>
                </c:pt>
                <c:pt idx="747">
                  <c:v>39436</c:v>
                </c:pt>
                <c:pt idx="748">
                  <c:v>39437</c:v>
                </c:pt>
                <c:pt idx="749">
                  <c:v>39440</c:v>
                </c:pt>
                <c:pt idx="750">
                  <c:v>39442</c:v>
                </c:pt>
                <c:pt idx="751">
                  <c:v>39443</c:v>
                </c:pt>
                <c:pt idx="752">
                  <c:v>39444</c:v>
                </c:pt>
                <c:pt idx="753">
                  <c:v>39447</c:v>
                </c:pt>
                <c:pt idx="754">
                  <c:v>39449</c:v>
                </c:pt>
                <c:pt idx="755">
                  <c:v>39450</c:v>
                </c:pt>
                <c:pt idx="756">
                  <c:v>39451</c:v>
                </c:pt>
                <c:pt idx="757">
                  <c:v>39454</c:v>
                </c:pt>
                <c:pt idx="758">
                  <c:v>39455</c:v>
                </c:pt>
                <c:pt idx="759">
                  <c:v>39456</c:v>
                </c:pt>
                <c:pt idx="760">
                  <c:v>39457</c:v>
                </c:pt>
                <c:pt idx="761">
                  <c:v>39458</c:v>
                </c:pt>
                <c:pt idx="762">
                  <c:v>39461</c:v>
                </c:pt>
                <c:pt idx="763">
                  <c:v>39462</c:v>
                </c:pt>
                <c:pt idx="764">
                  <c:v>39463</c:v>
                </c:pt>
                <c:pt idx="765">
                  <c:v>39464</c:v>
                </c:pt>
                <c:pt idx="766">
                  <c:v>39465</c:v>
                </c:pt>
                <c:pt idx="767">
                  <c:v>39469</c:v>
                </c:pt>
                <c:pt idx="768">
                  <c:v>39470</c:v>
                </c:pt>
                <c:pt idx="769">
                  <c:v>39471</c:v>
                </c:pt>
                <c:pt idx="770">
                  <c:v>39472</c:v>
                </c:pt>
                <c:pt idx="771">
                  <c:v>39475</c:v>
                </c:pt>
                <c:pt idx="772">
                  <c:v>39476</c:v>
                </c:pt>
                <c:pt idx="773">
                  <c:v>39477</c:v>
                </c:pt>
                <c:pt idx="774">
                  <c:v>39478</c:v>
                </c:pt>
                <c:pt idx="775">
                  <c:v>39479</c:v>
                </c:pt>
                <c:pt idx="776">
                  <c:v>39482</c:v>
                </c:pt>
                <c:pt idx="777">
                  <c:v>39483</c:v>
                </c:pt>
                <c:pt idx="778">
                  <c:v>39484</c:v>
                </c:pt>
                <c:pt idx="779">
                  <c:v>39485</c:v>
                </c:pt>
                <c:pt idx="780">
                  <c:v>39486</c:v>
                </c:pt>
                <c:pt idx="781">
                  <c:v>39489</c:v>
                </c:pt>
                <c:pt idx="782">
                  <c:v>39490</c:v>
                </c:pt>
                <c:pt idx="783">
                  <c:v>39491</c:v>
                </c:pt>
                <c:pt idx="784">
                  <c:v>39492</c:v>
                </c:pt>
                <c:pt idx="785">
                  <c:v>39493</c:v>
                </c:pt>
                <c:pt idx="786">
                  <c:v>39497</c:v>
                </c:pt>
                <c:pt idx="787">
                  <c:v>39498</c:v>
                </c:pt>
                <c:pt idx="788">
                  <c:v>39499</c:v>
                </c:pt>
                <c:pt idx="789">
                  <c:v>39500</c:v>
                </c:pt>
                <c:pt idx="790">
                  <c:v>39503</c:v>
                </c:pt>
                <c:pt idx="791">
                  <c:v>39504</c:v>
                </c:pt>
                <c:pt idx="792">
                  <c:v>39505</c:v>
                </c:pt>
                <c:pt idx="793">
                  <c:v>39506</c:v>
                </c:pt>
                <c:pt idx="794">
                  <c:v>39507</c:v>
                </c:pt>
                <c:pt idx="795">
                  <c:v>39510</c:v>
                </c:pt>
                <c:pt idx="796">
                  <c:v>39511</c:v>
                </c:pt>
                <c:pt idx="797">
                  <c:v>39512</c:v>
                </c:pt>
                <c:pt idx="798">
                  <c:v>39513</c:v>
                </c:pt>
                <c:pt idx="799">
                  <c:v>39514</c:v>
                </c:pt>
                <c:pt idx="800">
                  <c:v>39517</c:v>
                </c:pt>
                <c:pt idx="801">
                  <c:v>39518</c:v>
                </c:pt>
                <c:pt idx="802">
                  <c:v>39519</c:v>
                </c:pt>
                <c:pt idx="803">
                  <c:v>39520</c:v>
                </c:pt>
                <c:pt idx="804">
                  <c:v>39521</c:v>
                </c:pt>
                <c:pt idx="805">
                  <c:v>39524</c:v>
                </c:pt>
                <c:pt idx="806">
                  <c:v>39525</c:v>
                </c:pt>
                <c:pt idx="807">
                  <c:v>39526</c:v>
                </c:pt>
                <c:pt idx="808">
                  <c:v>39527</c:v>
                </c:pt>
                <c:pt idx="809">
                  <c:v>39531</c:v>
                </c:pt>
                <c:pt idx="810">
                  <c:v>39532</c:v>
                </c:pt>
                <c:pt idx="811">
                  <c:v>39533</c:v>
                </c:pt>
                <c:pt idx="812">
                  <c:v>39534</c:v>
                </c:pt>
                <c:pt idx="813">
                  <c:v>39535</c:v>
                </c:pt>
                <c:pt idx="814">
                  <c:v>39538</c:v>
                </c:pt>
                <c:pt idx="815">
                  <c:v>39539</c:v>
                </c:pt>
                <c:pt idx="816">
                  <c:v>39540</c:v>
                </c:pt>
                <c:pt idx="817">
                  <c:v>39541</c:v>
                </c:pt>
                <c:pt idx="818">
                  <c:v>39542</c:v>
                </c:pt>
                <c:pt idx="819">
                  <c:v>39545</c:v>
                </c:pt>
                <c:pt idx="820">
                  <c:v>39546</c:v>
                </c:pt>
                <c:pt idx="821">
                  <c:v>39547</c:v>
                </c:pt>
                <c:pt idx="822">
                  <c:v>39548</c:v>
                </c:pt>
                <c:pt idx="823">
                  <c:v>39549</c:v>
                </c:pt>
                <c:pt idx="824">
                  <c:v>39552</c:v>
                </c:pt>
                <c:pt idx="825">
                  <c:v>39553</c:v>
                </c:pt>
                <c:pt idx="826">
                  <c:v>39554</c:v>
                </c:pt>
                <c:pt idx="827">
                  <c:v>39555</c:v>
                </c:pt>
                <c:pt idx="828">
                  <c:v>39556</c:v>
                </c:pt>
                <c:pt idx="829">
                  <c:v>39559</c:v>
                </c:pt>
                <c:pt idx="830">
                  <c:v>39560</c:v>
                </c:pt>
                <c:pt idx="831">
                  <c:v>39561</c:v>
                </c:pt>
                <c:pt idx="832">
                  <c:v>39562</c:v>
                </c:pt>
                <c:pt idx="833">
                  <c:v>39563</c:v>
                </c:pt>
                <c:pt idx="834">
                  <c:v>39566</c:v>
                </c:pt>
                <c:pt idx="835">
                  <c:v>39567</c:v>
                </c:pt>
                <c:pt idx="836">
                  <c:v>39568</c:v>
                </c:pt>
                <c:pt idx="837">
                  <c:v>39569</c:v>
                </c:pt>
                <c:pt idx="838">
                  <c:v>39570</c:v>
                </c:pt>
                <c:pt idx="839">
                  <c:v>39573</c:v>
                </c:pt>
                <c:pt idx="840">
                  <c:v>39574</c:v>
                </c:pt>
                <c:pt idx="841">
                  <c:v>39575</c:v>
                </c:pt>
                <c:pt idx="842">
                  <c:v>39576</c:v>
                </c:pt>
                <c:pt idx="843">
                  <c:v>39577</c:v>
                </c:pt>
                <c:pt idx="844">
                  <c:v>39580</c:v>
                </c:pt>
                <c:pt idx="845">
                  <c:v>39581</c:v>
                </c:pt>
                <c:pt idx="846">
                  <c:v>39582</c:v>
                </c:pt>
                <c:pt idx="847">
                  <c:v>39583</c:v>
                </c:pt>
                <c:pt idx="848">
                  <c:v>39584</c:v>
                </c:pt>
                <c:pt idx="849">
                  <c:v>39587</c:v>
                </c:pt>
                <c:pt idx="850">
                  <c:v>39588</c:v>
                </c:pt>
                <c:pt idx="851">
                  <c:v>39589</c:v>
                </c:pt>
                <c:pt idx="852">
                  <c:v>39590</c:v>
                </c:pt>
                <c:pt idx="853">
                  <c:v>39591</c:v>
                </c:pt>
                <c:pt idx="854">
                  <c:v>39595</c:v>
                </c:pt>
                <c:pt idx="855">
                  <c:v>39596</c:v>
                </c:pt>
                <c:pt idx="856">
                  <c:v>39597</c:v>
                </c:pt>
                <c:pt idx="857">
                  <c:v>39598</c:v>
                </c:pt>
                <c:pt idx="858">
                  <c:v>39601</c:v>
                </c:pt>
                <c:pt idx="859">
                  <c:v>39602</c:v>
                </c:pt>
                <c:pt idx="860">
                  <c:v>39603</c:v>
                </c:pt>
                <c:pt idx="861">
                  <c:v>39604</c:v>
                </c:pt>
                <c:pt idx="862">
                  <c:v>39605</c:v>
                </c:pt>
                <c:pt idx="863">
                  <c:v>39608</c:v>
                </c:pt>
                <c:pt idx="864">
                  <c:v>39609</c:v>
                </c:pt>
                <c:pt idx="865">
                  <c:v>39610</c:v>
                </c:pt>
                <c:pt idx="866">
                  <c:v>39611</c:v>
                </c:pt>
                <c:pt idx="867">
                  <c:v>39612</c:v>
                </c:pt>
                <c:pt idx="868">
                  <c:v>39615</c:v>
                </c:pt>
                <c:pt idx="869">
                  <c:v>39616</c:v>
                </c:pt>
                <c:pt idx="870">
                  <c:v>39617</c:v>
                </c:pt>
                <c:pt idx="871">
                  <c:v>39618</c:v>
                </c:pt>
                <c:pt idx="872">
                  <c:v>39619</c:v>
                </c:pt>
                <c:pt idx="873">
                  <c:v>39622</c:v>
                </c:pt>
                <c:pt idx="874">
                  <c:v>39623</c:v>
                </c:pt>
                <c:pt idx="875">
                  <c:v>39624</c:v>
                </c:pt>
                <c:pt idx="876">
                  <c:v>39625</c:v>
                </c:pt>
                <c:pt idx="877">
                  <c:v>39626</c:v>
                </c:pt>
                <c:pt idx="878">
                  <c:v>39629</c:v>
                </c:pt>
                <c:pt idx="879">
                  <c:v>39630</c:v>
                </c:pt>
                <c:pt idx="880">
                  <c:v>39631</c:v>
                </c:pt>
                <c:pt idx="881">
                  <c:v>39632</c:v>
                </c:pt>
                <c:pt idx="882">
                  <c:v>39636</c:v>
                </c:pt>
                <c:pt idx="883">
                  <c:v>39637</c:v>
                </c:pt>
                <c:pt idx="884">
                  <c:v>39638</c:v>
                </c:pt>
                <c:pt idx="885">
                  <c:v>39639</c:v>
                </c:pt>
                <c:pt idx="886">
                  <c:v>39640</c:v>
                </c:pt>
                <c:pt idx="887">
                  <c:v>39643</c:v>
                </c:pt>
                <c:pt idx="888">
                  <c:v>39644</c:v>
                </c:pt>
                <c:pt idx="889">
                  <c:v>39645</c:v>
                </c:pt>
                <c:pt idx="890">
                  <c:v>39646</c:v>
                </c:pt>
                <c:pt idx="891">
                  <c:v>39647</c:v>
                </c:pt>
                <c:pt idx="892">
                  <c:v>39650</c:v>
                </c:pt>
                <c:pt idx="893">
                  <c:v>39651</c:v>
                </c:pt>
                <c:pt idx="894">
                  <c:v>39652</c:v>
                </c:pt>
                <c:pt idx="895">
                  <c:v>39653</c:v>
                </c:pt>
                <c:pt idx="896">
                  <c:v>39654</c:v>
                </c:pt>
                <c:pt idx="897">
                  <c:v>39657</c:v>
                </c:pt>
                <c:pt idx="898">
                  <c:v>39658</c:v>
                </c:pt>
                <c:pt idx="899">
                  <c:v>39659</c:v>
                </c:pt>
                <c:pt idx="900">
                  <c:v>39660</c:v>
                </c:pt>
                <c:pt idx="901">
                  <c:v>39661</c:v>
                </c:pt>
                <c:pt idx="902">
                  <c:v>39664</c:v>
                </c:pt>
                <c:pt idx="903">
                  <c:v>39665</c:v>
                </c:pt>
                <c:pt idx="904">
                  <c:v>39666</c:v>
                </c:pt>
                <c:pt idx="905">
                  <c:v>39667</c:v>
                </c:pt>
                <c:pt idx="906">
                  <c:v>39668</c:v>
                </c:pt>
                <c:pt idx="907">
                  <c:v>39671</c:v>
                </c:pt>
                <c:pt idx="908">
                  <c:v>39672</c:v>
                </c:pt>
                <c:pt idx="909">
                  <c:v>39673</c:v>
                </c:pt>
                <c:pt idx="910">
                  <c:v>39674</c:v>
                </c:pt>
                <c:pt idx="911">
                  <c:v>39675</c:v>
                </c:pt>
                <c:pt idx="912">
                  <c:v>39678</c:v>
                </c:pt>
                <c:pt idx="913">
                  <c:v>39679</c:v>
                </c:pt>
                <c:pt idx="914">
                  <c:v>39680</c:v>
                </c:pt>
                <c:pt idx="915">
                  <c:v>39681</c:v>
                </c:pt>
                <c:pt idx="916">
                  <c:v>39682</c:v>
                </c:pt>
                <c:pt idx="917">
                  <c:v>39685</c:v>
                </c:pt>
                <c:pt idx="918">
                  <c:v>39686</c:v>
                </c:pt>
                <c:pt idx="919">
                  <c:v>39687</c:v>
                </c:pt>
                <c:pt idx="920">
                  <c:v>39688</c:v>
                </c:pt>
                <c:pt idx="921">
                  <c:v>39689</c:v>
                </c:pt>
                <c:pt idx="922">
                  <c:v>39693</c:v>
                </c:pt>
                <c:pt idx="923">
                  <c:v>39694</c:v>
                </c:pt>
                <c:pt idx="924">
                  <c:v>39695</c:v>
                </c:pt>
                <c:pt idx="925">
                  <c:v>39696</c:v>
                </c:pt>
                <c:pt idx="926">
                  <c:v>39699</c:v>
                </c:pt>
                <c:pt idx="927">
                  <c:v>39700</c:v>
                </c:pt>
                <c:pt idx="928">
                  <c:v>39701</c:v>
                </c:pt>
                <c:pt idx="929">
                  <c:v>39702</c:v>
                </c:pt>
                <c:pt idx="930">
                  <c:v>39703</c:v>
                </c:pt>
                <c:pt idx="931">
                  <c:v>39706</c:v>
                </c:pt>
                <c:pt idx="932">
                  <c:v>39707</c:v>
                </c:pt>
                <c:pt idx="933">
                  <c:v>39708</c:v>
                </c:pt>
                <c:pt idx="934">
                  <c:v>39709</c:v>
                </c:pt>
                <c:pt idx="935">
                  <c:v>39710</c:v>
                </c:pt>
                <c:pt idx="936">
                  <c:v>39713</c:v>
                </c:pt>
                <c:pt idx="937">
                  <c:v>39714</c:v>
                </c:pt>
                <c:pt idx="938">
                  <c:v>39715</c:v>
                </c:pt>
                <c:pt idx="939">
                  <c:v>39716</c:v>
                </c:pt>
                <c:pt idx="940">
                  <c:v>39717</c:v>
                </c:pt>
                <c:pt idx="941">
                  <c:v>39720</c:v>
                </c:pt>
                <c:pt idx="942">
                  <c:v>39721</c:v>
                </c:pt>
                <c:pt idx="943">
                  <c:v>39722</c:v>
                </c:pt>
                <c:pt idx="944">
                  <c:v>39723</c:v>
                </c:pt>
                <c:pt idx="945">
                  <c:v>39724</c:v>
                </c:pt>
                <c:pt idx="946">
                  <c:v>39727</c:v>
                </c:pt>
                <c:pt idx="947">
                  <c:v>39728</c:v>
                </c:pt>
                <c:pt idx="948">
                  <c:v>39729</c:v>
                </c:pt>
                <c:pt idx="949">
                  <c:v>39730</c:v>
                </c:pt>
                <c:pt idx="950">
                  <c:v>39731</c:v>
                </c:pt>
                <c:pt idx="951">
                  <c:v>39734</c:v>
                </c:pt>
                <c:pt idx="952">
                  <c:v>39735</c:v>
                </c:pt>
                <c:pt idx="953">
                  <c:v>39736</c:v>
                </c:pt>
                <c:pt idx="954">
                  <c:v>39737</c:v>
                </c:pt>
                <c:pt idx="955">
                  <c:v>39738</c:v>
                </c:pt>
                <c:pt idx="956">
                  <c:v>39741</c:v>
                </c:pt>
                <c:pt idx="957">
                  <c:v>39742</c:v>
                </c:pt>
                <c:pt idx="958">
                  <c:v>39743</c:v>
                </c:pt>
                <c:pt idx="959">
                  <c:v>39744</c:v>
                </c:pt>
                <c:pt idx="960">
                  <c:v>39745</c:v>
                </c:pt>
                <c:pt idx="961">
                  <c:v>39748</c:v>
                </c:pt>
                <c:pt idx="962">
                  <c:v>39749</c:v>
                </c:pt>
                <c:pt idx="963">
                  <c:v>39750</c:v>
                </c:pt>
                <c:pt idx="964">
                  <c:v>39751</c:v>
                </c:pt>
                <c:pt idx="965">
                  <c:v>39752</c:v>
                </c:pt>
                <c:pt idx="966">
                  <c:v>39755</c:v>
                </c:pt>
                <c:pt idx="967">
                  <c:v>39756</c:v>
                </c:pt>
                <c:pt idx="968">
                  <c:v>39757</c:v>
                </c:pt>
                <c:pt idx="969">
                  <c:v>39758</c:v>
                </c:pt>
                <c:pt idx="970">
                  <c:v>39759</c:v>
                </c:pt>
                <c:pt idx="971">
                  <c:v>39762</c:v>
                </c:pt>
                <c:pt idx="972">
                  <c:v>39763</c:v>
                </c:pt>
                <c:pt idx="973">
                  <c:v>39764</c:v>
                </c:pt>
                <c:pt idx="974">
                  <c:v>39765</c:v>
                </c:pt>
                <c:pt idx="975">
                  <c:v>39766</c:v>
                </c:pt>
                <c:pt idx="976">
                  <c:v>39769</c:v>
                </c:pt>
                <c:pt idx="977">
                  <c:v>39770</c:v>
                </c:pt>
                <c:pt idx="978">
                  <c:v>39771</c:v>
                </c:pt>
                <c:pt idx="979">
                  <c:v>39772</c:v>
                </c:pt>
                <c:pt idx="980">
                  <c:v>39773</c:v>
                </c:pt>
                <c:pt idx="981">
                  <c:v>39776</c:v>
                </c:pt>
                <c:pt idx="982">
                  <c:v>39777</c:v>
                </c:pt>
                <c:pt idx="983">
                  <c:v>39778</c:v>
                </c:pt>
                <c:pt idx="984">
                  <c:v>39780</c:v>
                </c:pt>
                <c:pt idx="985">
                  <c:v>39783</c:v>
                </c:pt>
                <c:pt idx="986">
                  <c:v>39784</c:v>
                </c:pt>
                <c:pt idx="987">
                  <c:v>39785</c:v>
                </c:pt>
                <c:pt idx="988">
                  <c:v>39786</c:v>
                </c:pt>
                <c:pt idx="989">
                  <c:v>39787</c:v>
                </c:pt>
                <c:pt idx="990">
                  <c:v>39790</c:v>
                </c:pt>
                <c:pt idx="991">
                  <c:v>39791</c:v>
                </c:pt>
                <c:pt idx="992">
                  <c:v>39792</c:v>
                </c:pt>
                <c:pt idx="993">
                  <c:v>39793</c:v>
                </c:pt>
                <c:pt idx="994">
                  <c:v>39794</c:v>
                </c:pt>
                <c:pt idx="995">
                  <c:v>39797</c:v>
                </c:pt>
                <c:pt idx="996">
                  <c:v>39798</c:v>
                </c:pt>
                <c:pt idx="997">
                  <c:v>39799</c:v>
                </c:pt>
                <c:pt idx="998">
                  <c:v>39800</c:v>
                </c:pt>
                <c:pt idx="999">
                  <c:v>39801</c:v>
                </c:pt>
                <c:pt idx="1000">
                  <c:v>39804</c:v>
                </c:pt>
                <c:pt idx="1001">
                  <c:v>39805</c:v>
                </c:pt>
                <c:pt idx="1002">
                  <c:v>39806</c:v>
                </c:pt>
                <c:pt idx="1003">
                  <c:v>39808</c:v>
                </c:pt>
                <c:pt idx="1004">
                  <c:v>39811</c:v>
                </c:pt>
                <c:pt idx="1005">
                  <c:v>39812</c:v>
                </c:pt>
                <c:pt idx="1006">
                  <c:v>39813</c:v>
                </c:pt>
                <c:pt idx="1007">
                  <c:v>39815</c:v>
                </c:pt>
                <c:pt idx="1008">
                  <c:v>39818</c:v>
                </c:pt>
                <c:pt idx="1009">
                  <c:v>39819</c:v>
                </c:pt>
                <c:pt idx="1010">
                  <c:v>39820</c:v>
                </c:pt>
                <c:pt idx="1011">
                  <c:v>39821</c:v>
                </c:pt>
                <c:pt idx="1012">
                  <c:v>39822</c:v>
                </c:pt>
                <c:pt idx="1013">
                  <c:v>39825</c:v>
                </c:pt>
                <c:pt idx="1014">
                  <c:v>39826</c:v>
                </c:pt>
                <c:pt idx="1015">
                  <c:v>39827</c:v>
                </c:pt>
                <c:pt idx="1016">
                  <c:v>39828</c:v>
                </c:pt>
                <c:pt idx="1017">
                  <c:v>39829</c:v>
                </c:pt>
                <c:pt idx="1018">
                  <c:v>39833</c:v>
                </c:pt>
                <c:pt idx="1019">
                  <c:v>39834</c:v>
                </c:pt>
                <c:pt idx="1020">
                  <c:v>39835</c:v>
                </c:pt>
                <c:pt idx="1021">
                  <c:v>39836</c:v>
                </c:pt>
                <c:pt idx="1022">
                  <c:v>39839</c:v>
                </c:pt>
                <c:pt idx="1023">
                  <c:v>39840</c:v>
                </c:pt>
                <c:pt idx="1024">
                  <c:v>39841</c:v>
                </c:pt>
                <c:pt idx="1025">
                  <c:v>39842</c:v>
                </c:pt>
                <c:pt idx="1026">
                  <c:v>39843</c:v>
                </c:pt>
                <c:pt idx="1027">
                  <c:v>39846</c:v>
                </c:pt>
                <c:pt idx="1028">
                  <c:v>39847</c:v>
                </c:pt>
                <c:pt idx="1029">
                  <c:v>39848</c:v>
                </c:pt>
                <c:pt idx="1030">
                  <c:v>39849</c:v>
                </c:pt>
                <c:pt idx="1031">
                  <c:v>39850</c:v>
                </c:pt>
                <c:pt idx="1032">
                  <c:v>39853</c:v>
                </c:pt>
                <c:pt idx="1033">
                  <c:v>39854</c:v>
                </c:pt>
                <c:pt idx="1034">
                  <c:v>39855</c:v>
                </c:pt>
                <c:pt idx="1035">
                  <c:v>39856</c:v>
                </c:pt>
                <c:pt idx="1036">
                  <c:v>39857</c:v>
                </c:pt>
                <c:pt idx="1037">
                  <c:v>39861</c:v>
                </c:pt>
                <c:pt idx="1038">
                  <c:v>39862</c:v>
                </c:pt>
                <c:pt idx="1039">
                  <c:v>39863</c:v>
                </c:pt>
                <c:pt idx="1040">
                  <c:v>39864</c:v>
                </c:pt>
                <c:pt idx="1041">
                  <c:v>39867</c:v>
                </c:pt>
                <c:pt idx="1042">
                  <c:v>39868</c:v>
                </c:pt>
                <c:pt idx="1043">
                  <c:v>39869</c:v>
                </c:pt>
                <c:pt idx="1044">
                  <c:v>39870</c:v>
                </c:pt>
                <c:pt idx="1045">
                  <c:v>39871</c:v>
                </c:pt>
                <c:pt idx="1046">
                  <c:v>39874</c:v>
                </c:pt>
                <c:pt idx="1047">
                  <c:v>39875</c:v>
                </c:pt>
                <c:pt idx="1048">
                  <c:v>39876</c:v>
                </c:pt>
                <c:pt idx="1049">
                  <c:v>39877</c:v>
                </c:pt>
                <c:pt idx="1050">
                  <c:v>39878</c:v>
                </c:pt>
                <c:pt idx="1051">
                  <c:v>39881</c:v>
                </c:pt>
                <c:pt idx="1052">
                  <c:v>39882</c:v>
                </c:pt>
                <c:pt idx="1053">
                  <c:v>39883</c:v>
                </c:pt>
                <c:pt idx="1054">
                  <c:v>39884</c:v>
                </c:pt>
                <c:pt idx="1055">
                  <c:v>39885</c:v>
                </c:pt>
                <c:pt idx="1056">
                  <c:v>39888</c:v>
                </c:pt>
                <c:pt idx="1057">
                  <c:v>39889</c:v>
                </c:pt>
                <c:pt idx="1058">
                  <c:v>39890</c:v>
                </c:pt>
                <c:pt idx="1059">
                  <c:v>39891</c:v>
                </c:pt>
                <c:pt idx="1060">
                  <c:v>39892</c:v>
                </c:pt>
                <c:pt idx="1061">
                  <c:v>39895</c:v>
                </c:pt>
                <c:pt idx="1062">
                  <c:v>39896</c:v>
                </c:pt>
                <c:pt idx="1063">
                  <c:v>39897</c:v>
                </c:pt>
                <c:pt idx="1064">
                  <c:v>39898</c:v>
                </c:pt>
                <c:pt idx="1065">
                  <c:v>39899</c:v>
                </c:pt>
                <c:pt idx="1066">
                  <c:v>39902</c:v>
                </c:pt>
                <c:pt idx="1067">
                  <c:v>39903</c:v>
                </c:pt>
                <c:pt idx="1068">
                  <c:v>39904</c:v>
                </c:pt>
                <c:pt idx="1069">
                  <c:v>39905</c:v>
                </c:pt>
                <c:pt idx="1070">
                  <c:v>39906</c:v>
                </c:pt>
                <c:pt idx="1071">
                  <c:v>39909</c:v>
                </c:pt>
                <c:pt idx="1072">
                  <c:v>39910</c:v>
                </c:pt>
                <c:pt idx="1073">
                  <c:v>39911</c:v>
                </c:pt>
                <c:pt idx="1074">
                  <c:v>39912</c:v>
                </c:pt>
                <c:pt idx="1075">
                  <c:v>39916</c:v>
                </c:pt>
                <c:pt idx="1076">
                  <c:v>39917</c:v>
                </c:pt>
                <c:pt idx="1077">
                  <c:v>39918</c:v>
                </c:pt>
                <c:pt idx="1078">
                  <c:v>39919</c:v>
                </c:pt>
                <c:pt idx="1079">
                  <c:v>39920</c:v>
                </c:pt>
                <c:pt idx="1080">
                  <c:v>39923</c:v>
                </c:pt>
                <c:pt idx="1081">
                  <c:v>39924</c:v>
                </c:pt>
                <c:pt idx="1082">
                  <c:v>39925</c:v>
                </c:pt>
                <c:pt idx="1083">
                  <c:v>39926</c:v>
                </c:pt>
                <c:pt idx="1084">
                  <c:v>39927</c:v>
                </c:pt>
                <c:pt idx="1085">
                  <c:v>39930</c:v>
                </c:pt>
                <c:pt idx="1086">
                  <c:v>39931</c:v>
                </c:pt>
                <c:pt idx="1087">
                  <c:v>39932</c:v>
                </c:pt>
                <c:pt idx="1088">
                  <c:v>39933</c:v>
                </c:pt>
                <c:pt idx="1089">
                  <c:v>39934</c:v>
                </c:pt>
                <c:pt idx="1090">
                  <c:v>39937</c:v>
                </c:pt>
                <c:pt idx="1091">
                  <c:v>39938</c:v>
                </c:pt>
                <c:pt idx="1092">
                  <c:v>39939</c:v>
                </c:pt>
                <c:pt idx="1093">
                  <c:v>39940</c:v>
                </c:pt>
                <c:pt idx="1094">
                  <c:v>39941</c:v>
                </c:pt>
                <c:pt idx="1095">
                  <c:v>39944</c:v>
                </c:pt>
                <c:pt idx="1096">
                  <c:v>39945</c:v>
                </c:pt>
                <c:pt idx="1097">
                  <c:v>39946</c:v>
                </c:pt>
                <c:pt idx="1098">
                  <c:v>39947</c:v>
                </c:pt>
                <c:pt idx="1099">
                  <c:v>39948</c:v>
                </c:pt>
                <c:pt idx="1100">
                  <c:v>39951</c:v>
                </c:pt>
                <c:pt idx="1101">
                  <c:v>39952</c:v>
                </c:pt>
                <c:pt idx="1102">
                  <c:v>39953</c:v>
                </c:pt>
                <c:pt idx="1103">
                  <c:v>39954</c:v>
                </c:pt>
                <c:pt idx="1104">
                  <c:v>39955</c:v>
                </c:pt>
                <c:pt idx="1105">
                  <c:v>39959</c:v>
                </c:pt>
                <c:pt idx="1106">
                  <c:v>39960</c:v>
                </c:pt>
                <c:pt idx="1107">
                  <c:v>39961</c:v>
                </c:pt>
                <c:pt idx="1108">
                  <c:v>39962</c:v>
                </c:pt>
                <c:pt idx="1109">
                  <c:v>39965</c:v>
                </c:pt>
                <c:pt idx="1110">
                  <c:v>39966</c:v>
                </c:pt>
                <c:pt idx="1111">
                  <c:v>39967</c:v>
                </c:pt>
                <c:pt idx="1112">
                  <c:v>39968</c:v>
                </c:pt>
                <c:pt idx="1113">
                  <c:v>39969</c:v>
                </c:pt>
                <c:pt idx="1114">
                  <c:v>39972</c:v>
                </c:pt>
                <c:pt idx="1115">
                  <c:v>39973</c:v>
                </c:pt>
                <c:pt idx="1116">
                  <c:v>39974</c:v>
                </c:pt>
                <c:pt idx="1117">
                  <c:v>39975</c:v>
                </c:pt>
                <c:pt idx="1118">
                  <c:v>39976</c:v>
                </c:pt>
                <c:pt idx="1119">
                  <c:v>39979</c:v>
                </c:pt>
                <c:pt idx="1120">
                  <c:v>39980</c:v>
                </c:pt>
                <c:pt idx="1121">
                  <c:v>39981</c:v>
                </c:pt>
                <c:pt idx="1122">
                  <c:v>39982</c:v>
                </c:pt>
                <c:pt idx="1123">
                  <c:v>39983</c:v>
                </c:pt>
                <c:pt idx="1124">
                  <c:v>39986</c:v>
                </c:pt>
                <c:pt idx="1125">
                  <c:v>39987</c:v>
                </c:pt>
                <c:pt idx="1126">
                  <c:v>39988</c:v>
                </c:pt>
                <c:pt idx="1127">
                  <c:v>39989</c:v>
                </c:pt>
                <c:pt idx="1128">
                  <c:v>39990</c:v>
                </c:pt>
                <c:pt idx="1129">
                  <c:v>39993</c:v>
                </c:pt>
                <c:pt idx="1130">
                  <c:v>39994</c:v>
                </c:pt>
                <c:pt idx="1131">
                  <c:v>39995</c:v>
                </c:pt>
                <c:pt idx="1132">
                  <c:v>39996</c:v>
                </c:pt>
                <c:pt idx="1133">
                  <c:v>40000</c:v>
                </c:pt>
                <c:pt idx="1134">
                  <c:v>40001</c:v>
                </c:pt>
                <c:pt idx="1135">
                  <c:v>40002</c:v>
                </c:pt>
                <c:pt idx="1136">
                  <c:v>40003</c:v>
                </c:pt>
                <c:pt idx="1137">
                  <c:v>40004</c:v>
                </c:pt>
                <c:pt idx="1138">
                  <c:v>40007</c:v>
                </c:pt>
                <c:pt idx="1139">
                  <c:v>40008</c:v>
                </c:pt>
                <c:pt idx="1140">
                  <c:v>40009</c:v>
                </c:pt>
                <c:pt idx="1141">
                  <c:v>40010</c:v>
                </c:pt>
                <c:pt idx="1142">
                  <c:v>40011</c:v>
                </c:pt>
                <c:pt idx="1143">
                  <c:v>40014</c:v>
                </c:pt>
                <c:pt idx="1144">
                  <c:v>40015</c:v>
                </c:pt>
                <c:pt idx="1145">
                  <c:v>40016</c:v>
                </c:pt>
                <c:pt idx="1146">
                  <c:v>40017</c:v>
                </c:pt>
                <c:pt idx="1147">
                  <c:v>40018</c:v>
                </c:pt>
                <c:pt idx="1148">
                  <c:v>40021</c:v>
                </c:pt>
                <c:pt idx="1149">
                  <c:v>40022</c:v>
                </c:pt>
                <c:pt idx="1150">
                  <c:v>40023</c:v>
                </c:pt>
                <c:pt idx="1151">
                  <c:v>40024</c:v>
                </c:pt>
                <c:pt idx="1152">
                  <c:v>40025</c:v>
                </c:pt>
                <c:pt idx="1153">
                  <c:v>40028</c:v>
                </c:pt>
                <c:pt idx="1154">
                  <c:v>40029</c:v>
                </c:pt>
                <c:pt idx="1155">
                  <c:v>40030</c:v>
                </c:pt>
                <c:pt idx="1156">
                  <c:v>40031</c:v>
                </c:pt>
                <c:pt idx="1157">
                  <c:v>40032</c:v>
                </c:pt>
                <c:pt idx="1158">
                  <c:v>40035</c:v>
                </c:pt>
                <c:pt idx="1159">
                  <c:v>40036</c:v>
                </c:pt>
                <c:pt idx="1160">
                  <c:v>40037</c:v>
                </c:pt>
                <c:pt idx="1161">
                  <c:v>40038</c:v>
                </c:pt>
                <c:pt idx="1162">
                  <c:v>40039</c:v>
                </c:pt>
                <c:pt idx="1163">
                  <c:v>40042</c:v>
                </c:pt>
                <c:pt idx="1164">
                  <c:v>40043</c:v>
                </c:pt>
                <c:pt idx="1165">
                  <c:v>40044</c:v>
                </c:pt>
                <c:pt idx="1166">
                  <c:v>40045</c:v>
                </c:pt>
                <c:pt idx="1167">
                  <c:v>40046</c:v>
                </c:pt>
                <c:pt idx="1168">
                  <c:v>40049</c:v>
                </c:pt>
                <c:pt idx="1169">
                  <c:v>40050</c:v>
                </c:pt>
                <c:pt idx="1170">
                  <c:v>40051</c:v>
                </c:pt>
                <c:pt idx="1171">
                  <c:v>40052</c:v>
                </c:pt>
                <c:pt idx="1172">
                  <c:v>40053</c:v>
                </c:pt>
                <c:pt idx="1173">
                  <c:v>40056</c:v>
                </c:pt>
                <c:pt idx="1174">
                  <c:v>40057</c:v>
                </c:pt>
                <c:pt idx="1175">
                  <c:v>40058</c:v>
                </c:pt>
                <c:pt idx="1176">
                  <c:v>40059</c:v>
                </c:pt>
                <c:pt idx="1177">
                  <c:v>40060</c:v>
                </c:pt>
                <c:pt idx="1178">
                  <c:v>40064</c:v>
                </c:pt>
                <c:pt idx="1179">
                  <c:v>40065</c:v>
                </c:pt>
                <c:pt idx="1180">
                  <c:v>40066</c:v>
                </c:pt>
                <c:pt idx="1181">
                  <c:v>40067</c:v>
                </c:pt>
                <c:pt idx="1182">
                  <c:v>40070</c:v>
                </c:pt>
                <c:pt idx="1183">
                  <c:v>40071</c:v>
                </c:pt>
                <c:pt idx="1184">
                  <c:v>40072</c:v>
                </c:pt>
                <c:pt idx="1185">
                  <c:v>40073</c:v>
                </c:pt>
                <c:pt idx="1186">
                  <c:v>40074</c:v>
                </c:pt>
                <c:pt idx="1187">
                  <c:v>40077</c:v>
                </c:pt>
                <c:pt idx="1188">
                  <c:v>40078</c:v>
                </c:pt>
                <c:pt idx="1189">
                  <c:v>40079</c:v>
                </c:pt>
                <c:pt idx="1190">
                  <c:v>40080</c:v>
                </c:pt>
                <c:pt idx="1191">
                  <c:v>40081</c:v>
                </c:pt>
                <c:pt idx="1192">
                  <c:v>40084</c:v>
                </c:pt>
                <c:pt idx="1193">
                  <c:v>40085</c:v>
                </c:pt>
                <c:pt idx="1194">
                  <c:v>40086</c:v>
                </c:pt>
                <c:pt idx="1195">
                  <c:v>40087</c:v>
                </c:pt>
                <c:pt idx="1196">
                  <c:v>40088</c:v>
                </c:pt>
                <c:pt idx="1197">
                  <c:v>40091</c:v>
                </c:pt>
                <c:pt idx="1198">
                  <c:v>40092</c:v>
                </c:pt>
                <c:pt idx="1199">
                  <c:v>40093</c:v>
                </c:pt>
                <c:pt idx="1200">
                  <c:v>40094</c:v>
                </c:pt>
                <c:pt idx="1201">
                  <c:v>40095</c:v>
                </c:pt>
                <c:pt idx="1202">
                  <c:v>40098</c:v>
                </c:pt>
                <c:pt idx="1203">
                  <c:v>40099</c:v>
                </c:pt>
                <c:pt idx="1204">
                  <c:v>40100</c:v>
                </c:pt>
                <c:pt idx="1205">
                  <c:v>40101</c:v>
                </c:pt>
                <c:pt idx="1206">
                  <c:v>40102</c:v>
                </c:pt>
                <c:pt idx="1207">
                  <c:v>40105</c:v>
                </c:pt>
                <c:pt idx="1208">
                  <c:v>40106</c:v>
                </c:pt>
                <c:pt idx="1209">
                  <c:v>40107</c:v>
                </c:pt>
                <c:pt idx="1210">
                  <c:v>40108</c:v>
                </c:pt>
                <c:pt idx="1211">
                  <c:v>40109</c:v>
                </c:pt>
                <c:pt idx="1212">
                  <c:v>40112</c:v>
                </c:pt>
                <c:pt idx="1213">
                  <c:v>40113</c:v>
                </c:pt>
                <c:pt idx="1214">
                  <c:v>40114</c:v>
                </c:pt>
                <c:pt idx="1215">
                  <c:v>40115</c:v>
                </c:pt>
                <c:pt idx="1216">
                  <c:v>40116</c:v>
                </c:pt>
                <c:pt idx="1217">
                  <c:v>40119</c:v>
                </c:pt>
                <c:pt idx="1218">
                  <c:v>40120</c:v>
                </c:pt>
                <c:pt idx="1219">
                  <c:v>40121</c:v>
                </c:pt>
                <c:pt idx="1220">
                  <c:v>40122</c:v>
                </c:pt>
                <c:pt idx="1221">
                  <c:v>40123</c:v>
                </c:pt>
                <c:pt idx="1222">
                  <c:v>40126</c:v>
                </c:pt>
                <c:pt idx="1223">
                  <c:v>40127</c:v>
                </c:pt>
                <c:pt idx="1224">
                  <c:v>40128</c:v>
                </c:pt>
                <c:pt idx="1225">
                  <c:v>40129</c:v>
                </c:pt>
                <c:pt idx="1226">
                  <c:v>40130</c:v>
                </c:pt>
                <c:pt idx="1227">
                  <c:v>40133</c:v>
                </c:pt>
                <c:pt idx="1228">
                  <c:v>40134</c:v>
                </c:pt>
                <c:pt idx="1229">
                  <c:v>40135</c:v>
                </c:pt>
                <c:pt idx="1230">
                  <c:v>40136</c:v>
                </c:pt>
                <c:pt idx="1231">
                  <c:v>40137</c:v>
                </c:pt>
                <c:pt idx="1232">
                  <c:v>40140</c:v>
                </c:pt>
                <c:pt idx="1233">
                  <c:v>40141</c:v>
                </c:pt>
                <c:pt idx="1234">
                  <c:v>40142</c:v>
                </c:pt>
                <c:pt idx="1235">
                  <c:v>40144</c:v>
                </c:pt>
                <c:pt idx="1236">
                  <c:v>40147</c:v>
                </c:pt>
                <c:pt idx="1237">
                  <c:v>40148</c:v>
                </c:pt>
                <c:pt idx="1238">
                  <c:v>40149</c:v>
                </c:pt>
                <c:pt idx="1239">
                  <c:v>40150</c:v>
                </c:pt>
                <c:pt idx="1240">
                  <c:v>40151</c:v>
                </c:pt>
                <c:pt idx="1241">
                  <c:v>40154</c:v>
                </c:pt>
                <c:pt idx="1242">
                  <c:v>40155</c:v>
                </c:pt>
                <c:pt idx="1243">
                  <c:v>40156</c:v>
                </c:pt>
                <c:pt idx="1244">
                  <c:v>40157</c:v>
                </c:pt>
                <c:pt idx="1245">
                  <c:v>40158</c:v>
                </c:pt>
                <c:pt idx="1246">
                  <c:v>40161</c:v>
                </c:pt>
                <c:pt idx="1247">
                  <c:v>40162</c:v>
                </c:pt>
                <c:pt idx="1248">
                  <c:v>40163</c:v>
                </c:pt>
                <c:pt idx="1249">
                  <c:v>40164</c:v>
                </c:pt>
                <c:pt idx="1250">
                  <c:v>40165</c:v>
                </c:pt>
                <c:pt idx="1251">
                  <c:v>40168</c:v>
                </c:pt>
                <c:pt idx="1252">
                  <c:v>40169</c:v>
                </c:pt>
                <c:pt idx="1253">
                  <c:v>40170</c:v>
                </c:pt>
                <c:pt idx="1254">
                  <c:v>40171</c:v>
                </c:pt>
                <c:pt idx="1255">
                  <c:v>40175</c:v>
                </c:pt>
                <c:pt idx="1256">
                  <c:v>40176</c:v>
                </c:pt>
                <c:pt idx="1257">
                  <c:v>40177</c:v>
                </c:pt>
                <c:pt idx="1258">
                  <c:v>40178</c:v>
                </c:pt>
                <c:pt idx="1259">
                  <c:v>40182</c:v>
                </c:pt>
                <c:pt idx="1260">
                  <c:v>40183</c:v>
                </c:pt>
                <c:pt idx="1261">
                  <c:v>40184</c:v>
                </c:pt>
                <c:pt idx="1262">
                  <c:v>40185</c:v>
                </c:pt>
                <c:pt idx="1263">
                  <c:v>40186</c:v>
                </c:pt>
                <c:pt idx="1264">
                  <c:v>40189</c:v>
                </c:pt>
                <c:pt idx="1265">
                  <c:v>40190</c:v>
                </c:pt>
                <c:pt idx="1266">
                  <c:v>40191</c:v>
                </c:pt>
                <c:pt idx="1267">
                  <c:v>40192</c:v>
                </c:pt>
                <c:pt idx="1268">
                  <c:v>40193</c:v>
                </c:pt>
                <c:pt idx="1269">
                  <c:v>40197</c:v>
                </c:pt>
                <c:pt idx="1270">
                  <c:v>40198</c:v>
                </c:pt>
                <c:pt idx="1271">
                  <c:v>40199</c:v>
                </c:pt>
                <c:pt idx="1272">
                  <c:v>40200</c:v>
                </c:pt>
                <c:pt idx="1273">
                  <c:v>40203</c:v>
                </c:pt>
                <c:pt idx="1274">
                  <c:v>40204</c:v>
                </c:pt>
                <c:pt idx="1275">
                  <c:v>40205</c:v>
                </c:pt>
                <c:pt idx="1276">
                  <c:v>40206</c:v>
                </c:pt>
                <c:pt idx="1277">
                  <c:v>40207</c:v>
                </c:pt>
                <c:pt idx="1278">
                  <c:v>40210</c:v>
                </c:pt>
                <c:pt idx="1279">
                  <c:v>40211</c:v>
                </c:pt>
                <c:pt idx="1280">
                  <c:v>40212</c:v>
                </c:pt>
                <c:pt idx="1281">
                  <c:v>40213</c:v>
                </c:pt>
                <c:pt idx="1282">
                  <c:v>40214</c:v>
                </c:pt>
                <c:pt idx="1283">
                  <c:v>40217</c:v>
                </c:pt>
                <c:pt idx="1284">
                  <c:v>40218</c:v>
                </c:pt>
                <c:pt idx="1285">
                  <c:v>40219</c:v>
                </c:pt>
                <c:pt idx="1286">
                  <c:v>40220</c:v>
                </c:pt>
                <c:pt idx="1287">
                  <c:v>40221</c:v>
                </c:pt>
                <c:pt idx="1288">
                  <c:v>40225</c:v>
                </c:pt>
                <c:pt idx="1289">
                  <c:v>40226</c:v>
                </c:pt>
                <c:pt idx="1290">
                  <c:v>40227</c:v>
                </c:pt>
                <c:pt idx="1291">
                  <c:v>40228</c:v>
                </c:pt>
                <c:pt idx="1292">
                  <c:v>40231</c:v>
                </c:pt>
                <c:pt idx="1293">
                  <c:v>40232</c:v>
                </c:pt>
                <c:pt idx="1294">
                  <c:v>40233</c:v>
                </c:pt>
                <c:pt idx="1295">
                  <c:v>40234</c:v>
                </c:pt>
                <c:pt idx="1296">
                  <c:v>40235</c:v>
                </c:pt>
                <c:pt idx="1297">
                  <c:v>40238</c:v>
                </c:pt>
                <c:pt idx="1298">
                  <c:v>40239</c:v>
                </c:pt>
                <c:pt idx="1299">
                  <c:v>40240</c:v>
                </c:pt>
                <c:pt idx="1300">
                  <c:v>40241</c:v>
                </c:pt>
                <c:pt idx="1301">
                  <c:v>40242</c:v>
                </c:pt>
                <c:pt idx="1302">
                  <c:v>40245</c:v>
                </c:pt>
                <c:pt idx="1303">
                  <c:v>40246</c:v>
                </c:pt>
                <c:pt idx="1304">
                  <c:v>40247</c:v>
                </c:pt>
                <c:pt idx="1305">
                  <c:v>40248</c:v>
                </c:pt>
                <c:pt idx="1306">
                  <c:v>40249</c:v>
                </c:pt>
                <c:pt idx="1307">
                  <c:v>40252</c:v>
                </c:pt>
                <c:pt idx="1308">
                  <c:v>40253</c:v>
                </c:pt>
                <c:pt idx="1309">
                  <c:v>40254</c:v>
                </c:pt>
                <c:pt idx="1310">
                  <c:v>40255</c:v>
                </c:pt>
                <c:pt idx="1311">
                  <c:v>40256</c:v>
                </c:pt>
                <c:pt idx="1312">
                  <c:v>40259</c:v>
                </c:pt>
                <c:pt idx="1313">
                  <c:v>40260</c:v>
                </c:pt>
                <c:pt idx="1314">
                  <c:v>40261</c:v>
                </c:pt>
                <c:pt idx="1315">
                  <c:v>40262</c:v>
                </c:pt>
                <c:pt idx="1316">
                  <c:v>40263</c:v>
                </c:pt>
                <c:pt idx="1317">
                  <c:v>40266</c:v>
                </c:pt>
                <c:pt idx="1318">
                  <c:v>40267</c:v>
                </c:pt>
                <c:pt idx="1319">
                  <c:v>40268</c:v>
                </c:pt>
                <c:pt idx="1320">
                  <c:v>40269</c:v>
                </c:pt>
                <c:pt idx="1321">
                  <c:v>40273</c:v>
                </c:pt>
                <c:pt idx="1322">
                  <c:v>40274</c:v>
                </c:pt>
                <c:pt idx="1323">
                  <c:v>40275</c:v>
                </c:pt>
                <c:pt idx="1324">
                  <c:v>40276</c:v>
                </c:pt>
                <c:pt idx="1325">
                  <c:v>40277</c:v>
                </c:pt>
                <c:pt idx="1326">
                  <c:v>40280</c:v>
                </c:pt>
                <c:pt idx="1327">
                  <c:v>40281</c:v>
                </c:pt>
                <c:pt idx="1328">
                  <c:v>40282</c:v>
                </c:pt>
                <c:pt idx="1329">
                  <c:v>40283</c:v>
                </c:pt>
                <c:pt idx="1330">
                  <c:v>40284</c:v>
                </c:pt>
                <c:pt idx="1331">
                  <c:v>40287</c:v>
                </c:pt>
                <c:pt idx="1332">
                  <c:v>40288</c:v>
                </c:pt>
                <c:pt idx="1333">
                  <c:v>40289</c:v>
                </c:pt>
                <c:pt idx="1334">
                  <c:v>40290</c:v>
                </c:pt>
                <c:pt idx="1335">
                  <c:v>40291</c:v>
                </c:pt>
                <c:pt idx="1336">
                  <c:v>40294</c:v>
                </c:pt>
                <c:pt idx="1337">
                  <c:v>40295</c:v>
                </c:pt>
                <c:pt idx="1338">
                  <c:v>40296</c:v>
                </c:pt>
                <c:pt idx="1339">
                  <c:v>40297</c:v>
                </c:pt>
                <c:pt idx="1340">
                  <c:v>40298</c:v>
                </c:pt>
                <c:pt idx="1341">
                  <c:v>40301</c:v>
                </c:pt>
                <c:pt idx="1342">
                  <c:v>40302</c:v>
                </c:pt>
                <c:pt idx="1343">
                  <c:v>40303</c:v>
                </c:pt>
                <c:pt idx="1344">
                  <c:v>40304</c:v>
                </c:pt>
                <c:pt idx="1345">
                  <c:v>40305</c:v>
                </c:pt>
                <c:pt idx="1346">
                  <c:v>40308</c:v>
                </c:pt>
                <c:pt idx="1347">
                  <c:v>40309</c:v>
                </c:pt>
                <c:pt idx="1348">
                  <c:v>40310</c:v>
                </c:pt>
                <c:pt idx="1349">
                  <c:v>40311</c:v>
                </c:pt>
                <c:pt idx="1350">
                  <c:v>40312</c:v>
                </c:pt>
                <c:pt idx="1351">
                  <c:v>40315</c:v>
                </c:pt>
                <c:pt idx="1352">
                  <c:v>40316</c:v>
                </c:pt>
                <c:pt idx="1353">
                  <c:v>40317</c:v>
                </c:pt>
                <c:pt idx="1354">
                  <c:v>40318</c:v>
                </c:pt>
                <c:pt idx="1355">
                  <c:v>40319</c:v>
                </c:pt>
                <c:pt idx="1356">
                  <c:v>40322</c:v>
                </c:pt>
                <c:pt idx="1357">
                  <c:v>40323</c:v>
                </c:pt>
                <c:pt idx="1358">
                  <c:v>40324</c:v>
                </c:pt>
                <c:pt idx="1359">
                  <c:v>40325</c:v>
                </c:pt>
                <c:pt idx="1360">
                  <c:v>40326</c:v>
                </c:pt>
                <c:pt idx="1361">
                  <c:v>40330</c:v>
                </c:pt>
                <c:pt idx="1362">
                  <c:v>40331</c:v>
                </c:pt>
                <c:pt idx="1363">
                  <c:v>40332</c:v>
                </c:pt>
                <c:pt idx="1364">
                  <c:v>40333</c:v>
                </c:pt>
                <c:pt idx="1365">
                  <c:v>40336</c:v>
                </c:pt>
                <c:pt idx="1366">
                  <c:v>40337</c:v>
                </c:pt>
                <c:pt idx="1367">
                  <c:v>40338</c:v>
                </c:pt>
                <c:pt idx="1368">
                  <c:v>40339</c:v>
                </c:pt>
                <c:pt idx="1369">
                  <c:v>40340</c:v>
                </c:pt>
                <c:pt idx="1370">
                  <c:v>40343</c:v>
                </c:pt>
                <c:pt idx="1371">
                  <c:v>40344</c:v>
                </c:pt>
                <c:pt idx="1372">
                  <c:v>40345</c:v>
                </c:pt>
                <c:pt idx="1373">
                  <c:v>40346</c:v>
                </c:pt>
                <c:pt idx="1374">
                  <c:v>40347</c:v>
                </c:pt>
                <c:pt idx="1375">
                  <c:v>40350</c:v>
                </c:pt>
                <c:pt idx="1376">
                  <c:v>40351</c:v>
                </c:pt>
                <c:pt idx="1377">
                  <c:v>40352</c:v>
                </c:pt>
                <c:pt idx="1378">
                  <c:v>40353</c:v>
                </c:pt>
                <c:pt idx="1379">
                  <c:v>40354</c:v>
                </c:pt>
                <c:pt idx="1380">
                  <c:v>40357</c:v>
                </c:pt>
                <c:pt idx="1381">
                  <c:v>40358</c:v>
                </c:pt>
                <c:pt idx="1382">
                  <c:v>40359</c:v>
                </c:pt>
                <c:pt idx="1383">
                  <c:v>40360</c:v>
                </c:pt>
                <c:pt idx="1384">
                  <c:v>40361</c:v>
                </c:pt>
                <c:pt idx="1385">
                  <c:v>40365</c:v>
                </c:pt>
                <c:pt idx="1386">
                  <c:v>40366</c:v>
                </c:pt>
                <c:pt idx="1387">
                  <c:v>40367</c:v>
                </c:pt>
                <c:pt idx="1388">
                  <c:v>40368</c:v>
                </c:pt>
                <c:pt idx="1389">
                  <c:v>40371</c:v>
                </c:pt>
                <c:pt idx="1390">
                  <c:v>40372</c:v>
                </c:pt>
                <c:pt idx="1391">
                  <c:v>40373</c:v>
                </c:pt>
                <c:pt idx="1392">
                  <c:v>40374</c:v>
                </c:pt>
                <c:pt idx="1393">
                  <c:v>40375</c:v>
                </c:pt>
                <c:pt idx="1394">
                  <c:v>40378</c:v>
                </c:pt>
                <c:pt idx="1395">
                  <c:v>40379</c:v>
                </c:pt>
                <c:pt idx="1396">
                  <c:v>40380</c:v>
                </c:pt>
                <c:pt idx="1397">
                  <c:v>40381</c:v>
                </c:pt>
                <c:pt idx="1398">
                  <c:v>40382</c:v>
                </c:pt>
                <c:pt idx="1399">
                  <c:v>40385</c:v>
                </c:pt>
                <c:pt idx="1400">
                  <c:v>40386</c:v>
                </c:pt>
                <c:pt idx="1401">
                  <c:v>40387</c:v>
                </c:pt>
                <c:pt idx="1402">
                  <c:v>40388</c:v>
                </c:pt>
                <c:pt idx="1403">
                  <c:v>40389</c:v>
                </c:pt>
                <c:pt idx="1404">
                  <c:v>40392</c:v>
                </c:pt>
                <c:pt idx="1405">
                  <c:v>40393</c:v>
                </c:pt>
                <c:pt idx="1406">
                  <c:v>40394</c:v>
                </c:pt>
                <c:pt idx="1407">
                  <c:v>40395</c:v>
                </c:pt>
                <c:pt idx="1408">
                  <c:v>40396</c:v>
                </c:pt>
                <c:pt idx="1409">
                  <c:v>40399</c:v>
                </c:pt>
                <c:pt idx="1410">
                  <c:v>40400</c:v>
                </c:pt>
                <c:pt idx="1411">
                  <c:v>40401</c:v>
                </c:pt>
                <c:pt idx="1412">
                  <c:v>40402</c:v>
                </c:pt>
                <c:pt idx="1413">
                  <c:v>40403</c:v>
                </c:pt>
                <c:pt idx="1414">
                  <c:v>40406</c:v>
                </c:pt>
                <c:pt idx="1415">
                  <c:v>40407</c:v>
                </c:pt>
                <c:pt idx="1416">
                  <c:v>40408</c:v>
                </c:pt>
                <c:pt idx="1417">
                  <c:v>40409</c:v>
                </c:pt>
                <c:pt idx="1418">
                  <c:v>40410</c:v>
                </c:pt>
                <c:pt idx="1419">
                  <c:v>40413</c:v>
                </c:pt>
                <c:pt idx="1420">
                  <c:v>40414</c:v>
                </c:pt>
                <c:pt idx="1421">
                  <c:v>40415</c:v>
                </c:pt>
                <c:pt idx="1422">
                  <c:v>40416</c:v>
                </c:pt>
                <c:pt idx="1423">
                  <c:v>40417</c:v>
                </c:pt>
                <c:pt idx="1424">
                  <c:v>40420</c:v>
                </c:pt>
                <c:pt idx="1425">
                  <c:v>40421</c:v>
                </c:pt>
                <c:pt idx="1426">
                  <c:v>40422</c:v>
                </c:pt>
                <c:pt idx="1427">
                  <c:v>40423</c:v>
                </c:pt>
                <c:pt idx="1428">
                  <c:v>40424</c:v>
                </c:pt>
                <c:pt idx="1429">
                  <c:v>40428</c:v>
                </c:pt>
                <c:pt idx="1430">
                  <c:v>40429</c:v>
                </c:pt>
                <c:pt idx="1431">
                  <c:v>40430</c:v>
                </c:pt>
                <c:pt idx="1432">
                  <c:v>40431</c:v>
                </c:pt>
                <c:pt idx="1433">
                  <c:v>40434</c:v>
                </c:pt>
                <c:pt idx="1434">
                  <c:v>40435</c:v>
                </c:pt>
                <c:pt idx="1435">
                  <c:v>40436</c:v>
                </c:pt>
                <c:pt idx="1436">
                  <c:v>40437</c:v>
                </c:pt>
                <c:pt idx="1437">
                  <c:v>40438</c:v>
                </c:pt>
                <c:pt idx="1438">
                  <c:v>40441</c:v>
                </c:pt>
                <c:pt idx="1439">
                  <c:v>40442</c:v>
                </c:pt>
                <c:pt idx="1440">
                  <c:v>40443</c:v>
                </c:pt>
                <c:pt idx="1441">
                  <c:v>40444</c:v>
                </c:pt>
                <c:pt idx="1442">
                  <c:v>40445</c:v>
                </c:pt>
                <c:pt idx="1443">
                  <c:v>40448</c:v>
                </c:pt>
                <c:pt idx="1444">
                  <c:v>40449</c:v>
                </c:pt>
                <c:pt idx="1445">
                  <c:v>40450</c:v>
                </c:pt>
                <c:pt idx="1446">
                  <c:v>40451</c:v>
                </c:pt>
                <c:pt idx="1447">
                  <c:v>40452</c:v>
                </c:pt>
                <c:pt idx="1448">
                  <c:v>40455</c:v>
                </c:pt>
                <c:pt idx="1449">
                  <c:v>40456</c:v>
                </c:pt>
                <c:pt idx="1450">
                  <c:v>40457</c:v>
                </c:pt>
                <c:pt idx="1451">
                  <c:v>40458</c:v>
                </c:pt>
                <c:pt idx="1452">
                  <c:v>40459</c:v>
                </c:pt>
                <c:pt idx="1453">
                  <c:v>40462</c:v>
                </c:pt>
                <c:pt idx="1454">
                  <c:v>40463</c:v>
                </c:pt>
                <c:pt idx="1455">
                  <c:v>40464</c:v>
                </c:pt>
                <c:pt idx="1456">
                  <c:v>40465</c:v>
                </c:pt>
                <c:pt idx="1457">
                  <c:v>40466</c:v>
                </c:pt>
                <c:pt idx="1458">
                  <c:v>40469</c:v>
                </c:pt>
                <c:pt idx="1459">
                  <c:v>40470</c:v>
                </c:pt>
                <c:pt idx="1460">
                  <c:v>40471</c:v>
                </c:pt>
                <c:pt idx="1461">
                  <c:v>40472</c:v>
                </c:pt>
                <c:pt idx="1462">
                  <c:v>40473</c:v>
                </c:pt>
                <c:pt idx="1463">
                  <c:v>40476</c:v>
                </c:pt>
                <c:pt idx="1464">
                  <c:v>40477</c:v>
                </c:pt>
                <c:pt idx="1465">
                  <c:v>40478</c:v>
                </c:pt>
                <c:pt idx="1466">
                  <c:v>40479</c:v>
                </c:pt>
                <c:pt idx="1467">
                  <c:v>40480</c:v>
                </c:pt>
                <c:pt idx="1468">
                  <c:v>40483</c:v>
                </c:pt>
                <c:pt idx="1469">
                  <c:v>40484</c:v>
                </c:pt>
                <c:pt idx="1470">
                  <c:v>40485</c:v>
                </c:pt>
                <c:pt idx="1471">
                  <c:v>40486</c:v>
                </c:pt>
                <c:pt idx="1472">
                  <c:v>40487</c:v>
                </c:pt>
                <c:pt idx="1473">
                  <c:v>40490</c:v>
                </c:pt>
                <c:pt idx="1474">
                  <c:v>40491</c:v>
                </c:pt>
                <c:pt idx="1475">
                  <c:v>40492</c:v>
                </c:pt>
                <c:pt idx="1476">
                  <c:v>40493</c:v>
                </c:pt>
                <c:pt idx="1477">
                  <c:v>40494</c:v>
                </c:pt>
                <c:pt idx="1478">
                  <c:v>40497</c:v>
                </c:pt>
                <c:pt idx="1479">
                  <c:v>40498</c:v>
                </c:pt>
                <c:pt idx="1480">
                  <c:v>40499</c:v>
                </c:pt>
                <c:pt idx="1481">
                  <c:v>40500</c:v>
                </c:pt>
                <c:pt idx="1482">
                  <c:v>40501</c:v>
                </c:pt>
                <c:pt idx="1483">
                  <c:v>40504</c:v>
                </c:pt>
                <c:pt idx="1484">
                  <c:v>40505</c:v>
                </c:pt>
                <c:pt idx="1485">
                  <c:v>40506</c:v>
                </c:pt>
                <c:pt idx="1486">
                  <c:v>40508</c:v>
                </c:pt>
                <c:pt idx="1487">
                  <c:v>40511</c:v>
                </c:pt>
                <c:pt idx="1488">
                  <c:v>40512</c:v>
                </c:pt>
                <c:pt idx="1489">
                  <c:v>40513</c:v>
                </c:pt>
                <c:pt idx="1490">
                  <c:v>40514</c:v>
                </c:pt>
                <c:pt idx="1491">
                  <c:v>40515</c:v>
                </c:pt>
                <c:pt idx="1492">
                  <c:v>40518</c:v>
                </c:pt>
                <c:pt idx="1493">
                  <c:v>40519</c:v>
                </c:pt>
                <c:pt idx="1494">
                  <c:v>40520</c:v>
                </c:pt>
                <c:pt idx="1495">
                  <c:v>40521</c:v>
                </c:pt>
                <c:pt idx="1496">
                  <c:v>40522</c:v>
                </c:pt>
                <c:pt idx="1497">
                  <c:v>40525</c:v>
                </c:pt>
                <c:pt idx="1498">
                  <c:v>40526</c:v>
                </c:pt>
                <c:pt idx="1499">
                  <c:v>40527</c:v>
                </c:pt>
                <c:pt idx="1500">
                  <c:v>40528</c:v>
                </c:pt>
                <c:pt idx="1501">
                  <c:v>40529</c:v>
                </c:pt>
                <c:pt idx="1502">
                  <c:v>40532</c:v>
                </c:pt>
                <c:pt idx="1503">
                  <c:v>40533</c:v>
                </c:pt>
                <c:pt idx="1504">
                  <c:v>40534</c:v>
                </c:pt>
                <c:pt idx="1505">
                  <c:v>40535</c:v>
                </c:pt>
                <c:pt idx="1506">
                  <c:v>40539</c:v>
                </c:pt>
                <c:pt idx="1507">
                  <c:v>40540</c:v>
                </c:pt>
                <c:pt idx="1508">
                  <c:v>40541</c:v>
                </c:pt>
                <c:pt idx="1509">
                  <c:v>40542</c:v>
                </c:pt>
                <c:pt idx="1510">
                  <c:v>40543</c:v>
                </c:pt>
                <c:pt idx="1511">
                  <c:v>40546</c:v>
                </c:pt>
                <c:pt idx="1512">
                  <c:v>40547</c:v>
                </c:pt>
                <c:pt idx="1513">
                  <c:v>40548</c:v>
                </c:pt>
                <c:pt idx="1514">
                  <c:v>40549</c:v>
                </c:pt>
                <c:pt idx="1515">
                  <c:v>40550</c:v>
                </c:pt>
                <c:pt idx="1516">
                  <c:v>40553</c:v>
                </c:pt>
                <c:pt idx="1517">
                  <c:v>40554</c:v>
                </c:pt>
                <c:pt idx="1518">
                  <c:v>40555</c:v>
                </c:pt>
                <c:pt idx="1519">
                  <c:v>40556</c:v>
                </c:pt>
                <c:pt idx="1520">
                  <c:v>40557</c:v>
                </c:pt>
                <c:pt idx="1521">
                  <c:v>40561</c:v>
                </c:pt>
                <c:pt idx="1522">
                  <c:v>40562</c:v>
                </c:pt>
                <c:pt idx="1523">
                  <c:v>40563</c:v>
                </c:pt>
                <c:pt idx="1524">
                  <c:v>40564</c:v>
                </c:pt>
                <c:pt idx="1525">
                  <c:v>40567</c:v>
                </c:pt>
                <c:pt idx="1526">
                  <c:v>40568</c:v>
                </c:pt>
                <c:pt idx="1527">
                  <c:v>40569</c:v>
                </c:pt>
                <c:pt idx="1528">
                  <c:v>40570</c:v>
                </c:pt>
                <c:pt idx="1529">
                  <c:v>40571</c:v>
                </c:pt>
                <c:pt idx="1530">
                  <c:v>40574</c:v>
                </c:pt>
                <c:pt idx="1531">
                  <c:v>40575</c:v>
                </c:pt>
                <c:pt idx="1532">
                  <c:v>40576</c:v>
                </c:pt>
                <c:pt idx="1533">
                  <c:v>40577</c:v>
                </c:pt>
                <c:pt idx="1534">
                  <c:v>40578</c:v>
                </c:pt>
                <c:pt idx="1535">
                  <c:v>40581</c:v>
                </c:pt>
                <c:pt idx="1536">
                  <c:v>40582</c:v>
                </c:pt>
                <c:pt idx="1537">
                  <c:v>40583</c:v>
                </c:pt>
                <c:pt idx="1538">
                  <c:v>40584</c:v>
                </c:pt>
                <c:pt idx="1539">
                  <c:v>40585</c:v>
                </c:pt>
                <c:pt idx="1540">
                  <c:v>40588</c:v>
                </c:pt>
                <c:pt idx="1541">
                  <c:v>40589</c:v>
                </c:pt>
                <c:pt idx="1542">
                  <c:v>40590</c:v>
                </c:pt>
                <c:pt idx="1543">
                  <c:v>40591</c:v>
                </c:pt>
                <c:pt idx="1544">
                  <c:v>40592</c:v>
                </c:pt>
                <c:pt idx="1545">
                  <c:v>40596</c:v>
                </c:pt>
                <c:pt idx="1546">
                  <c:v>40597</c:v>
                </c:pt>
                <c:pt idx="1547">
                  <c:v>40598</c:v>
                </c:pt>
                <c:pt idx="1548">
                  <c:v>40599</c:v>
                </c:pt>
                <c:pt idx="1549">
                  <c:v>40602</c:v>
                </c:pt>
                <c:pt idx="1550">
                  <c:v>40603</c:v>
                </c:pt>
                <c:pt idx="1551">
                  <c:v>40604</c:v>
                </c:pt>
                <c:pt idx="1552">
                  <c:v>40605</c:v>
                </c:pt>
                <c:pt idx="1553">
                  <c:v>40606</c:v>
                </c:pt>
                <c:pt idx="1554">
                  <c:v>40609</c:v>
                </c:pt>
                <c:pt idx="1555">
                  <c:v>40610</c:v>
                </c:pt>
                <c:pt idx="1556">
                  <c:v>40611</c:v>
                </c:pt>
                <c:pt idx="1557">
                  <c:v>40612</c:v>
                </c:pt>
                <c:pt idx="1558">
                  <c:v>40613</c:v>
                </c:pt>
                <c:pt idx="1559">
                  <c:v>40616</c:v>
                </c:pt>
                <c:pt idx="1560">
                  <c:v>40617</c:v>
                </c:pt>
                <c:pt idx="1561">
                  <c:v>40618</c:v>
                </c:pt>
                <c:pt idx="1562">
                  <c:v>40619</c:v>
                </c:pt>
                <c:pt idx="1563">
                  <c:v>40620</c:v>
                </c:pt>
                <c:pt idx="1564">
                  <c:v>40623</c:v>
                </c:pt>
                <c:pt idx="1565">
                  <c:v>40624</c:v>
                </c:pt>
                <c:pt idx="1566">
                  <c:v>40625</c:v>
                </c:pt>
                <c:pt idx="1567">
                  <c:v>40626</c:v>
                </c:pt>
                <c:pt idx="1568">
                  <c:v>40627</c:v>
                </c:pt>
                <c:pt idx="1569">
                  <c:v>40630</c:v>
                </c:pt>
                <c:pt idx="1570">
                  <c:v>40631</c:v>
                </c:pt>
                <c:pt idx="1571">
                  <c:v>40632</c:v>
                </c:pt>
                <c:pt idx="1572">
                  <c:v>40633</c:v>
                </c:pt>
                <c:pt idx="1573">
                  <c:v>40634</c:v>
                </c:pt>
                <c:pt idx="1574">
                  <c:v>40637</c:v>
                </c:pt>
                <c:pt idx="1575">
                  <c:v>40638</c:v>
                </c:pt>
                <c:pt idx="1576">
                  <c:v>40639</c:v>
                </c:pt>
                <c:pt idx="1577">
                  <c:v>40640</c:v>
                </c:pt>
                <c:pt idx="1578">
                  <c:v>40641</c:v>
                </c:pt>
                <c:pt idx="1579">
                  <c:v>40644</c:v>
                </c:pt>
                <c:pt idx="1580">
                  <c:v>40645</c:v>
                </c:pt>
                <c:pt idx="1581">
                  <c:v>40646</c:v>
                </c:pt>
                <c:pt idx="1582">
                  <c:v>40647</c:v>
                </c:pt>
                <c:pt idx="1583">
                  <c:v>40648</c:v>
                </c:pt>
                <c:pt idx="1584">
                  <c:v>40651</c:v>
                </c:pt>
                <c:pt idx="1585">
                  <c:v>40652</c:v>
                </c:pt>
                <c:pt idx="1586">
                  <c:v>40653</c:v>
                </c:pt>
                <c:pt idx="1587">
                  <c:v>40654</c:v>
                </c:pt>
                <c:pt idx="1588">
                  <c:v>40658</c:v>
                </c:pt>
                <c:pt idx="1589">
                  <c:v>40659</c:v>
                </c:pt>
                <c:pt idx="1590">
                  <c:v>40660</c:v>
                </c:pt>
                <c:pt idx="1591">
                  <c:v>40661</c:v>
                </c:pt>
                <c:pt idx="1592">
                  <c:v>40662</c:v>
                </c:pt>
                <c:pt idx="1593">
                  <c:v>40665</c:v>
                </c:pt>
                <c:pt idx="1594">
                  <c:v>40666</c:v>
                </c:pt>
                <c:pt idx="1595">
                  <c:v>40667</c:v>
                </c:pt>
                <c:pt idx="1596">
                  <c:v>40668</c:v>
                </c:pt>
                <c:pt idx="1597">
                  <c:v>40669</c:v>
                </c:pt>
                <c:pt idx="1598">
                  <c:v>40672</c:v>
                </c:pt>
                <c:pt idx="1599">
                  <c:v>40673</c:v>
                </c:pt>
                <c:pt idx="1600">
                  <c:v>40674</c:v>
                </c:pt>
                <c:pt idx="1601">
                  <c:v>40675</c:v>
                </c:pt>
                <c:pt idx="1602">
                  <c:v>40676</c:v>
                </c:pt>
                <c:pt idx="1603">
                  <c:v>40679</c:v>
                </c:pt>
                <c:pt idx="1604">
                  <c:v>40680</c:v>
                </c:pt>
                <c:pt idx="1605">
                  <c:v>40681</c:v>
                </c:pt>
                <c:pt idx="1606">
                  <c:v>40682</c:v>
                </c:pt>
                <c:pt idx="1607">
                  <c:v>40683</c:v>
                </c:pt>
                <c:pt idx="1608">
                  <c:v>40686</c:v>
                </c:pt>
                <c:pt idx="1609">
                  <c:v>40687</c:v>
                </c:pt>
                <c:pt idx="1610">
                  <c:v>40688</c:v>
                </c:pt>
                <c:pt idx="1611">
                  <c:v>40689</c:v>
                </c:pt>
                <c:pt idx="1612">
                  <c:v>40690</c:v>
                </c:pt>
                <c:pt idx="1613">
                  <c:v>40694</c:v>
                </c:pt>
                <c:pt idx="1614">
                  <c:v>40695</c:v>
                </c:pt>
                <c:pt idx="1615">
                  <c:v>40696</c:v>
                </c:pt>
                <c:pt idx="1616">
                  <c:v>40697</c:v>
                </c:pt>
                <c:pt idx="1617">
                  <c:v>40700</c:v>
                </c:pt>
                <c:pt idx="1618">
                  <c:v>40701</c:v>
                </c:pt>
                <c:pt idx="1619">
                  <c:v>40702</c:v>
                </c:pt>
                <c:pt idx="1620">
                  <c:v>40703</c:v>
                </c:pt>
                <c:pt idx="1621">
                  <c:v>40704</c:v>
                </c:pt>
                <c:pt idx="1622">
                  <c:v>40707</c:v>
                </c:pt>
                <c:pt idx="1623">
                  <c:v>40708</c:v>
                </c:pt>
                <c:pt idx="1624">
                  <c:v>40709</c:v>
                </c:pt>
                <c:pt idx="1625">
                  <c:v>40710</c:v>
                </c:pt>
                <c:pt idx="1626">
                  <c:v>40711</c:v>
                </c:pt>
                <c:pt idx="1627">
                  <c:v>40714</c:v>
                </c:pt>
                <c:pt idx="1628">
                  <c:v>40715</c:v>
                </c:pt>
                <c:pt idx="1629">
                  <c:v>40716</c:v>
                </c:pt>
                <c:pt idx="1630">
                  <c:v>40717</c:v>
                </c:pt>
                <c:pt idx="1631">
                  <c:v>40718</c:v>
                </c:pt>
                <c:pt idx="1632">
                  <c:v>40721</c:v>
                </c:pt>
                <c:pt idx="1633">
                  <c:v>40722</c:v>
                </c:pt>
                <c:pt idx="1634">
                  <c:v>40723</c:v>
                </c:pt>
                <c:pt idx="1635">
                  <c:v>40724</c:v>
                </c:pt>
                <c:pt idx="1636">
                  <c:v>40725</c:v>
                </c:pt>
                <c:pt idx="1637">
                  <c:v>40729</c:v>
                </c:pt>
                <c:pt idx="1638">
                  <c:v>40730</c:v>
                </c:pt>
                <c:pt idx="1639">
                  <c:v>40731</c:v>
                </c:pt>
                <c:pt idx="1640">
                  <c:v>40732</c:v>
                </c:pt>
                <c:pt idx="1641">
                  <c:v>40735</c:v>
                </c:pt>
                <c:pt idx="1642">
                  <c:v>40736</c:v>
                </c:pt>
                <c:pt idx="1643">
                  <c:v>40737</c:v>
                </c:pt>
                <c:pt idx="1644">
                  <c:v>40738</c:v>
                </c:pt>
                <c:pt idx="1645">
                  <c:v>40739</c:v>
                </c:pt>
                <c:pt idx="1646">
                  <c:v>40742</c:v>
                </c:pt>
                <c:pt idx="1647">
                  <c:v>40743</c:v>
                </c:pt>
                <c:pt idx="1648">
                  <c:v>40744</c:v>
                </c:pt>
                <c:pt idx="1649">
                  <c:v>40745</c:v>
                </c:pt>
                <c:pt idx="1650">
                  <c:v>40746</c:v>
                </c:pt>
                <c:pt idx="1651">
                  <c:v>40749</c:v>
                </c:pt>
                <c:pt idx="1652">
                  <c:v>40750</c:v>
                </c:pt>
                <c:pt idx="1653">
                  <c:v>40751</c:v>
                </c:pt>
                <c:pt idx="1654">
                  <c:v>40752</c:v>
                </c:pt>
                <c:pt idx="1655">
                  <c:v>40753</c:v>
                </c:pt>
                <c:pt idx="1656">
                  <c:v>40756</c:v>
                </c:pt>
                <c:pt idx="1657">
                  <c:v>40757</c:v>
                </c:pt>
                <c:pt idx="1658">
                  <c:v>40758</c:v>
                </c:pt>
                <c:pt idx="1659">
                  <c:v>40759</c:v>
                </c:pt>
                <c:pt idx="1660">
                  <c:v>40760</c:v>
                </c:pt>
                <c:pt idx="1661">
                  <c:v>40763</c:v>
                </c:pt>
                <c:pt idx="1662">
                  <c:v>40764</c:v>
                </c:pt>
                <c:pt idx="1663">
                  <c:v>40765</c:v>
                </c:pt>
                <c:pt idx="1664">
                  <c:v>40766</c:v>
                </c:pt>
                <c:pt idx="1665">
                  <c:v>40767</c:v>
                </c:pt>
                <c:pt idx="1666">
                  <c:v>40770</c:v>
                </c:pt>
                <c:pt idx="1667">
                  <c:v>40771</c:v>
                </c:pt>
                <c:pt idx="1668">
                  <c:v>40772</c:v>
                </c:pt>
                <c:pt idx="1669">
                  <c:v>40773</c:v>
                </c:pt>
                <c:pt idx="1670">
                  <c:v>40774</c:v>
                </c:pt>
                <c:pt idx="1671">
                  <c:v>40777</c:v>
                </c:pt>
                <c:pt idx="1672">
                  <c:v>40778</c:v>
                </c:pt>
                <c:pt idx="1673">
                  <c:v>40779</c:v>
                </c:pt>
                <c:pt idx="1674">
                  <c:v>40780</c:v>
                </c:pt>
                <c:pt idx="1675">
                  <c:v>40781</c:v>
                </c:pt>
                <c:pt idx="1676">
                  <c:v>40784</c:v>
                </c:pt>
                <c:pt idx="1677">
                  <c:v>40785</c:v>
                </c:pt>
                <c:pt idx="1678">
                  <c:v>40786</c:v>
                </c:pt>
                <c:pt idx="1679">
                  <c:v>40787</c:v>
                </c:pt>
                <c:pt idx="1680">
                  <c:v>40788</c:v>
                </c:pt>
                <c:pt idx="1681">
                  <c:v>40792</c:v>
                </c:pt>
                <c:pt idx="1682">
                  <c:v>40793</c:v>
                </c:pt>
                <c:pt idx="1683">
                  <c:v>40794</c:v>
                </c:pt>
                <c:pt idx="1684">
                  <c:v>40795</c:v>
                </c:pt>
                <c:pt idx="1685">
                  <c:v>40798</c:v>
                </c:pt>
                <c:pt idx="1686">
                  <c:v>40799</c:v>
                </c:pt>
                <c:pt idx="1687">
                  <c:v>40800</c:v>
                </c:pt>
                <c:pt idx="1688">
                  <c:v>40801</c:v>
                </c:pt>
                <c:pt idx="1689">
                  <c:v>40802</c:v>
                </c:pt>
                <c:pt idx="1690">
                  <c:v>40805</c:v>
                </c:pt>
                <c:pt idx="1691">
                  <c:v>40806</c:v>
                </c:pt>
                <c:pt idx="1692">
                  <c:v>40807</c:v>
                </c:pt>
                <c:pt idx="1693">
                  <c:v>40808</c:v>
                </c:pt>
                <c:pt idx="1694">
                  <c:v>40809</c:v>
                </c:pt>
                <c:pt idx="1695">
                  <c:v>40812</c:v>
                </c:pt>
                <c:pt idx="1696">
                  <c:v>40813</c:v>
                </c:pt>
                <c:pt idx="1697">
                  <c:v>40814</c:v>
                </c:pt>
                <c:pt idx="1698">
                  <c:v>40815</c:v>
                </c:pt>
                <c:pt idx="1699">
                  <c:v>40816</c:v>
                </c:pt>
                <c:pt idx="1700">
                  <c:v>40819</c:v>
                </c:pt>
                <c:pt idx="1701">
                  <c:v>40820</c:v>
                </c:pt>
                <c:pt idx="1702">
                  <c:v>40821</c:v>
                </c:pt>
                <c:pt idx="1703">
                  <c:v>40822</c:v>
                </c:pt>
                <c:pt idx="1704">
                  <c:v>40823</c:v>
                </c:pt>
                <c:pt idx="1705">
                  <c:v>40826</c:v>
                </c:pt>
                <c:pt idx="1706">
                  <c:v>40827</c:v>
                </c:pt>
                <c:pt idx="1707">
                  <c:v>40828</c:v>
                </c:pt>
                <c:pt idx="1708">
                  <c:v>40829</c:v>
                </c:pt>
                <c:pt idx="1709">
                  <c:v>40830</c:v>
                </c:pt>
                <c:pt idx="1710">
                  <c:v>40833</c:v>
                </c:pt>
                <c:pt idx="1711">
                  <c:v>40834</c:v>
                </c:pt>
                <c:pt idx="1712">
                  <c:v>40835</c:v>
                </c:pt>
                <c:pt idx="1713">
                  <c:v>40836</c:v>
                </c:pt>
                <c:pt idx="1714">
                  <c:v>40837</c:v>
                </c:pt>
                <c:pt idx="1715">
                  <c:v>40840</c:v>
                </c:pt>
                <c:pt idx="1716">
                  <c:v>40841</c:v>
                </c:pt>
                <c:pt idx="1717">
                  <c:v>40842</c:v>
                </c:pt>
                <c:pt idx="1718">
                  <c:v>40843</c:v>
                </c:pt>
                <c:pt idx="1719">
                  <c:v>40844</c:v>
                </c:pt>
                <c:pt idx="1720">
                  <c:v>40847</c:v>
                </c:pt>
                <c:pt idx="1721">
                  <c:v>40848</c:v>
                </c:pt>
                <c:pt idx="1722">
                  <c:v>40849</c:v>
                </c:pt>
                <c:pt idx="1723">
                  <c:v>40850</c:v>
                </c:pt>
                <c:pt idx="1724">
                  <c:v>40851</c:v>
                </c:pt>
                <c:pt idx="1725">
                  <c:v>40854</c:v>
                </c:pt>
                <c:pt idx="1726">
                  <c:v>40855</c:v>
                </c:pt>
                <c:pt idx="1727">
                  <c:v>40856</c:v>
                </c:pt>
                <c:pt idx="1728">
                  <c:v>40857</c:v>
                </c:pt>
                <c:pt idx="1729">
                  <c:v>40858</c:v>
                </c:pt>
                <c:pt idx="1730">
                  <c:v>40861</c:v>
                </c:pt>
                <c:pt idx="1731">
                  <c:v>40862</c:v>
                </c:pt>
                <c:pt idx="1732">
                  <c:v>40863</c:v>
                </c:pt>
                <c:pt idx="1733">
                  <c:v>40864</c:v>
                </c:pt>
                <c:pt idx="1734">
                  <c:v>40865</c:v>
                </c:pt>
                <c:pt idx="1735">
                  <c:v>40868</c:v>
                </c:pt>
                <c:pt idx="1736">
                  <c:v>40869</c:v>
                </c:pt>
                <c:pt idx="1737">
                  <c:v>40870</c:v>
                </c:pt>
                <c:pt idx="1738">
                  <c:v>40872</c:v>
                </c:pt>
                <c:pt idx="1739">
                  <c:v>40875</c:v>
                </c:pt>
                <c:pt idx="1740">
                  <c:v>40876</c:v>
                </c:pt>
                <c:pt idx="1741">
                  <c:v>40877</c:v>
                </c:pt>
                <c:pt idx="1742">
                  <c:v>40878</c:v>
                </c:pt>
                <c:pt idx="1743">
                  <c:v>40879</c:v>
                </c:pt>
                <c:pt idx="1744">
                  <c:v>40882</c:v>
                </c:pt>
                <c:pt idx="1745">
                  <c:v>40883</c:v>
                </c:pt>
                <c:pt idx="1746">
                  <c:v>40884</c:v>
                </c:pt>
                <c:pt idx="1747">
                  <c:v>40885</c:v>
                </c:pt>
                <c:pt idx="1748">
                  <c:v>40886</c:v>
                </c:pt>
                <c:pt idx="1749">
                  <c:v>40889</c:v>
                </c:pt>
                <c:pt idx="1750">
                  <c:v>40890</c:v>
                </c:pt>
                <c:pt idx="1751">
                  <c:v>40891</c:v>
                </c:pt>
                <c:pt idx="1752">
                  <c:v>40892</c:v>
                </c:pt>
                <c:pt idx="1753">
                  <c:v>40893</c:v>
                </c:pt>
                <c:pt idx="1754">
                  <c:v>40896</c:v>
                </c:pt>
                <c:pt idx="1755">
                  <c:v>40897</c:v>
                </c:pt>
                <c:pt idx="1756">
                  <c:v>40898</c:v>
                </c:pt>
                <c:pt idx="1757">
                  <c:v>40899</c:v>
                </c:pt>
                <c:pt idx="1758">
                  <c:v>40900</c:v>
                </c:pt>
                <c:pt idx="1759">
                  <c:v>40904</c:v>
                </c:pt>
                <c:pt idx="1760">
                  <c:v>40905</c:v>
                </c:pt>
                <c:pt idx="1761">
                  <c:v>40906</c:v>
                </c:pt>
                <c:pt idx="1762">
                  <c:v>40907</c:v>
                </c:pt>
                <c:pt idx="1763">
                  <c:v>40911</c:v>
                </c:pt>
                <c:pt idx="1764">
                  <c:v>40912</c:v>
                </c:pt>
                <c:pt idx="1765">
                  <c:v>40913</c:v>
                </c:pt>
                <c:pt idx="1766">
                  <c:v>40914</c:v>
                </c:pt>
                <c:pt idx="1767">
                  <c:v>40917</c:v>
                </c:pt>
                <c:pt idx="1768">
                  <c:v>40918</c:v>
                </c:pt>
                <c:pt idx="1769">
                  <c:v>40919</c:v>
                </c:pt>
                <c:pt idx="1770">
                  <c:v>40920</c:v>
                </c:pt>
                <c:pt idx="1771">
                  <c:v>40921</c:v>
                </c:pt>
                <c:pt idx="1772">
                  <c:v>40925</c:v>
                </c:pt>
                <c:pt idx="1773">
                  <c:v>40926</c:v>
                </c:pt>
                <c:pt idx="1774">
                  <c:v>40927</c:v>
                </c:pt>
                <c:pt idx="1775">
                  <c:v>40928</c:v>
                </c:pt>
                <c:pt idx="1776">
                  <c:v>40931</c:v>
                </c:pt>
                <c:pt idx="1777">
                  <c:v>40932</c:v>
                </c:pt>
                <c:pt idx="1778">
                  <c:v>40933</c:v>
                </c:pt>
                <c:pt idx="1779">
                  <c:v>40934</c:v>
                </c:pt>
                <c:pt idx="1780">
                  <c:v>40935</c:v>
                </c:pt>
                <c:pt idx="1781">
                  <c:v>40938</c:v>
                </c:pt>
                <c:pt idx="1782">
                  <c:v>40939</c:v>
                </c:pt>
                <c:pt idx="1783">
                  <c:v>40940</c:v>
                </c:pt>
                <c:pt idx="1784">
                  <c:v>40941</c:v>
                </c:pt>
                <c:pt idx="1785">
                  <c:v>40942</c:v>
                </c:pt>
                <c:pt idx="1786">
                  <c:v>40945</c:v>
                </c:pt>
                <c:pt idx="1787">
                  <c:v>40946</c:v>
                </c:pt>
                <c:pt idx="1788">
                  <c:v>40947</c:v>
                </c:pt>
                <c:pt idx="1789">
                  <c:v>40948</c:v>
                </c:pt>
                <c:pt idx="1790">
                  <c:v>40949</c:v>
                </c:pt>
                <c:pt idx="1791">
                  <c:v>40952</c:v>
                </c:pt>
                <c:pt idx="1792">
                  <c:v>40953</c:v>
                </c:pt>
                <c:pt idx="1793">
                  <c:v>40954</c:v>
                </c:pt>
                <c:pt idx="1794">
                  <c:v>40955</c:v>
                </c:pt>
                <c:pt idx="1795">
                  <c:v>40956</c:v>
                </c:pt>
                <c:pt idx="1796">
                  <c:v>40960</c:v>
                </c:pt>
                <c:pt idx="1797">
                  <c:v>40961</c:v>
                </c:pt>
                <c:pt idx="1798">
                  <c:v>40962</c:v>
                </c:pt>
                <c:pt idx="1799">
                  <c:v>40963</c:v>
                </c:pt>
                <c:pt idx="1800">
                  <c:v>40966</c:v>
                </c:pt>
                <c:pt idx="1801">
                  <c:v>40967</c:v>
                </c:pt>
                <c:pt idx="1802">
                  <c:v>40968</c:v>
                </c:pt>
                <c:pt idx="1803">
                  <c:v>40969</c:v>
                </c:pt>
                <c:pt idx="1804">
                  <c:v>40970</c:v>
                </c:pt>
                <c:pt idx="1805">
                  <c:v>40973</c:v>
                </c:pt>
                <c:pt idx="1806">
                  <c:v>40974</c:v>
                </c:pt>
                <c:pt idx="1807">
                  <c:v>40975</c:v>
                </c:pt>
                <c:pt idx="1808">
                  <c:v>40976</c:v>
                </c:pt>
                <c:pt idx="1809">
                  <c:v>40977</c:v>
                </c:pt>
                <c:pt idx="1810">
                  <c:v>40980</c:v>
                </c:pt>
                <c:pt idx="1811">
                  <c:v>40981</c:v>
                </c:pt>
                <c:pt idx="1812">
                  <c:v>40982</c:v>
                </c:pt>
                <c:pt idx="1813">
                  <c:v>40983</c:v>
                </c:pt>
                <c:pt idx="1814">
                  <c:v>40984</c:v>
                </c:pt>
                <c:pt idx="1815">
                  <c:v>40987</c:v>
                </c:pt>
                <c:pt idx="1816">
                  <c:v>40988</c:v>
                </c:pt>
                <c:pt idx="1817">
                  <c:v>40989</c:v>
                </c:pt>
                <c:pt idx="1818">
                  <c:v>40990</c:v>
                </c:pt>
                <c:pt idx="1819">
                  <c:v>40991</c:v>
                </c:pt>
                <c:pt idx="1820">
                  <c:v>40994</c:v>
                </c:pt>
                <c:pt idx="1821">
                  <c:v>40995</c:v>
                </c:pt>
                <c:pt idx="1822">
                  <c:v>40996</c:v>
                </c:pt>
                <c:pt idx="1823">
                  <c:v>40997</c:v>
                </c:pt>
                <c:pt idx="1824">
                  <c:v>40998</c:v>
                </c:pt>
                <c:pt idx="1825">
                  <c:v>41001</c:v>
                </c:pt>
                <c:pt idx="1826">
                  <c:v>41002</c:v>
                </c:pt>
                <c:pt idx="1827">
                  <c:v>41003</c:v>
                </c:pt>
                <c:pt idx="1828">
                  <c:v>41004</c:v>
                </c:pt>
                <c:pt idx="1829">
                  <c:v>41008</c:v>
                </c:pt>
                <c:pt idx="1830">
                  <c:v>41009</c:v>
                </c:pt>
                <c:pt idx="1831">
                  <c:v>41010</c:v>
                </c:pt>
                <c:pt idx="1832">
                  <c:v>41011</c:v>
                </c:pt>
                <c:pt idx="1833">
                  <c:v>41012</c:v>
                </c:pt>
                <c:pt idx="1834">
                  <c:v>41015</c:v>
                </c:pt>
                <c:pt idx="1835">
                  <c:v>41016</c:v>
                </c:pt>
                <c:pt idx="1836">
                  <c:v>41017</c:v>
                </c:pt>
                <c:pt idx="1837">
                  <c:v>41018</c:v>
                </c:pt>
                <c:pt idx="1838">
                  <c:v>41019</c:v>
                </c:pt>
                <c:pt idx="1839">
                  <c:v>41022</c:v>
                </c:pt>
                <c:pt idx="1840">
                  <c:v>41023</c:v>
                </c:pt>
                <c:pt idx="1841">
                  <c:v>41024</c:v>
                </c:pt>
                <c:pt idx="1842">
                  <c:v>41025</c:v>
                </c:pt>
                <c:pt idx="1843">
                  <c:v>41026</c:v>
                </c:pt>
                <c:pt idx="1844">
                  <c:v>41029</c:v>
                </c:pt>
                <c:pt idx="1845">
                  <c:v>41030</c:v>
                </c:pt>
                <c:pt idx="1846">
                  <c:v>41031</c:v>
                </c:pt>
                <c:pt idx="1847">
                  <c:v>41032</c:v>
                </c:pt>
                <c:pt idx="1848">
                  <c:v>41033</c:v>
                </c:pt>
                <c:pt idx="1849">
                  <c:v>41036</c:v>
                </c:pt>
                <c:pt idx="1850">
                  <c:v>41037</c:v>
                </c:pt>
                <c:pt idx="1851">
                  <c:v>41038</c:v>
                </c:pt>
                <c:pt idx="1852">
                  <c:v>41039</c:v>
                </c:pt>
                <c:pt idx="1853">
                  <c:v>41040</c:v>
                </c:pt>
                <c:pt idx="1854">
                  <c:v>41043</c:v>
                </c:pt>
                <c:pt idx="1855">
                  <c:v>41044</c:v>
                </c:pt>
                <c:pt idx="1856">
                  <c:v>41045</c:v>
                </c:pt>
                <c:pt idx="1857">
                  <c:v>41046</c:v>
                </c:pt>
                <c:pt idx="1858">
                  <c:v>41047</c:v>
                </c:pt>
                <c:pt idx="1859">
                  <c:v>41050</c:v>
                </c:pt>
                <c:pt idx="1860">
                  <c:v>41051</c:v>
                </c:pt>
                <c:pt idx="1861">
                  <c:v>41052</c:v>
                </c:pt>
                <c:pt idx="1862">
                  <c:v>41053</c:v>
                </c:pt>
                <c:pt idx="1863">
                  <c:v>41054</c:v>
                </c:pt>
                <c:pt idx="1864">
                  <c:v>41058</c:v>
                </c:pt>
                <c:pt idx="1865">
                  <c:v>41059</c:v>
                </c:pt>
                <c:pt idx="1866">
                  <c:v>41060</c:v>
                </c:pt>
                <c:pt idx="1867">
                  <c:v>41061</c:v>
                </c:pt>
                <c:pt idx="1868">
                  <c:v>41064</c:v>
                </c:pt>
                <c:pt idx="1869">
                  <c:v>41065</c:v>
                </c:pt>
                <c:pt idx="1870">
                  <c:v>41066</c:v>
                </c:pt>
                <c:pt idx="1871">
                  <c:v>41067</c:v>
                </c:pt>
                <c:pt idx="1872">
                  <c:v>41068</c:v>
                </c:pt>
                <c:pt idx="1873">
                  <c:v>41071</c:v>
                </c:pt>
                <c:pt idx="1874">
                  <c:v>41072</c:v>
                </c:pt>
                <c:pt idx="1875">
                  <c:v>41073</c:v>
                </c:pt>
                <c:pt idx="1876">
                  <c:v>41074</c:v>
                </c:pt>
                <c:pt idx="1877">
                  <c:v>41075</c:v>
                </c:pt>
                <c:pt idx="1878">
                  <c:v>41078</c:v>
                </c:pt>
                <c:pt idx="1879">
                  <c:v>41079</c:v>
                </c:pt>
                <c:pt idx="1880">
                  <c:v>41080</c:v>
                </c:pt>
                <c:pt idx="1881">
                  <c:v>41081</c:v>
                </c:pt>
                <c:pt idx="1882">
                  <c:v>41082</c:v>
                </c:pt>
                <c:pt idx="1883">
                  <c:v>41085</c:v>
                </c:pt>
                <c:pt idx="1884">
                  <c:v>41086</c:v>
                </c:pt>
                <c:pt idx="1885">
                  <c:v>41087</c:v>
                </c:pt>
                <c:pt idx="1886">
                  <c:v>41088</c:v>
                </c:pt>
                <c:pt idx="1887">
                  <c:v>41089</c:v>
                </c:pt>
                <c:pt idx="1888">
                  <c:v>41092</c:v>
                </c:pt>
                <c:pt idx="1889">
                  <c:v>41093</c:v>
                </c:pt>
                <c:pt idx="1890">
                  <c:v>41095</c:v>
                </c:pt>
                <c:pt idx="1891">
                  <c:v>41096</c:v>
                </c:pt>
                <c:pt idx="1892">
                  <c:v>41099</c:v>
                </c:pt>
                <c:pt idx="1893">
                  <c:v>41100</c:v>
                </c:pt>
                <c:pt idx="1894">
                  <c:v>41101</c:v>
                </c:pt>
                <c:pt idx="1895">
                  <c:v>41102</c:v>
                </c:pt>
                <c:pt idx="1896">
                  <c:v>41103</c:v>
                </c:pt>
                <c:pt idx="1897">
                  <c:v>41106</c:v>
                </c:pt>
                <c:pt idx="1898">
                  <c:v>41107</c:v>
                </c:pt>
                <c:pt idx="1899">
                  <c:v>41108</c:v>
                </c:pt>
                <c:pt idx="1900">
                  <c:v>41109</c:v>
                </c:pt>
                <c:pt idx="1901">
                  <c:v>41110</c:v>
                </c:pt>
                <c:pt idx="1902">
                  <c:v>41113</c:v>
                </c:pt>
                <c:pt idx="1903">
                  <c:v>41114</c:v>
                </c:pt>
                <c:pt idx="1904">
                  <c:v>41115</c:v>
                </c:pt>
                <c:pt idx="1905">
                  <c:v>41116</c:v>
                </c:pt>
                <c:pt idx="1906">
                  <c:v>41117</c:v>
                </c:pt>
                <c:pt idx="1907">
                  <c:v>41120</c:v>
                </c:pt>
                <c:pt idx="1908">
                  <c:v>41121</c:v>
                </c:pt>
                <c:pt idx="1909">
                  <c:v>41122</c:v>
                </c:pt>
                <c:pt idx="1910">
                  <c:v>41123</c:v>
                </c:pt>
                <c:pt idx="1911">
                  <c:v>41124</c:v>
                </c:pt>
                <c:pt idx="1912">
                  <c:v>41127</c:v>
                </c:pt>
                <c:pt idx="1913">
                  <c:v>41128</c:v>
                </c:pt>
                <c:pt idx="1914">
                  <c:v>41129</c:v>
                </c:pt>
                <c:pt idx="1915">
                  <c:v>41130</c:v>
                </c:pt>
                <c:pt idx="1916">
                  <c:v>41131</c:v>
                </c:pt>
                <c:pt idx="1917">
                  <c:v>41134</c:v>
                </c:pt>
                <c:pt idx="1918">
                  <c:v>41135</c:v>
                </c:pt>
                <c:pt idx="1919">
                  <c:v>41136</c:v>
                </c:pt>
                <c:pt idx="1920">
                  <c:v>41137</c:v>
                </c:pt>
                <c:pt idx="1921">
                  <c:v>41138</c:v>
                </c:pt>
                <c:pt idx="1922">
                  <c:v>41141</c:v>
                </c:pt>
                <c:pt idx="1923">
                  <c:v>41142</c:v>
                </c:pt>
                <c:pt idx="1924">
                  <c:v>41143</c:v>
                </c:pt>
                <c:pt idx="1925">
                  <c:v>41144</c:v>
                </c:pt>
                <c:pt idx="1926">
                  <c:v>41145</c:v>
                </c:pt>
                <c:pt idx="1927">
                  <c:v>41148</c:v>
                </c:pt>
                <c:pt idx="1928">
                  <c:v>41149</c:v>
                </c:pt>
                <c:pt idx="1929">
                  <c:v>41150</c:v>
                </c:pt>
                <c:pt idx="1930">
                  <c:v>41151</c:v>
                </c:pt>
                <c:pt idx="1931">
                  <c:v>41152</c:v>
                </c:pt>
                <c:pt idx="1932">
                  <c:v>41156</c:v>
                </c:pt>
                <c:pt idx="1933">
                  <c:v>41157</c:v>
                </c:pt>
                <c:pt idx="1934">
                  <c:v>41158</c:v>
                </c:pt>
                <c:pt idx="1935">
                  <c:v>41159</c:v>
                </c:pt>
                <c:pt idx="1936">
                  <c:v>41162</c:v>
                </c:pt>
                <c:pt idx="1937">
                  <c:v>41163</c:v>
                </c:pt>
                <c:pt idx="1938">
                  <c:v>41164</c:v>
                </c:pt>
                <c:pt idx="1939">
                  <c:v>41165</c:v>
                </c:pt>
                <c:pt idx="1940">
                  <c:v>41166</c:v>
                </c:pt>
                <c:pt idx="1941">
                  <c:v>41169</c:v>
                </c:pt>
                <c:pt idx="1942">
                  <c:v>41170</c:v>
                </c:pt>
                <c:pt idx="1943">
                  <c:v>41171</c:v>
                </c:pt>
                <c:pt idx="1944">
                  <c:v>41172</c:v>
                </c:pt>
                <c:pt idx="1945">
                  <c:v>41173</c:v>
                </c:pt>
                <c:pt idx="1946">
                  <c:v>41176</c:v>
                </c:pt>
                <c:pt idx="1947">
                  <c:v>41177</c:v>
                </c:pt>
                <c:pt idx="1948">
                  <c:v>41178</c:v>
                </c:pt>
                <c:pt idx="1949">
                  <c:v>41179</c:v>
                </c:pt>
                <c:pt idx="1950">
                  <c:v>41180</c:v>
                </c:pt>
                <c:pt idx="1951">
                  <c:v>41183</c:v>
                </c:pt>
                <c:pt idx="1952">
                  <c:v>41184</c:v>
                </c:pt>
                <c:pt idx="1953">
                  <c:v>41185</c:v>
                </c:pt>
                <c:pt idx="1954">
                  <c:v>41186</c:v>
                </c:pt>
                <c:pt idx="1955">
                  <c:v>41187</c:v>
                </c:pt>
                <c:pt idx="1956">
                  <c:v>41190</c:v>
                </c:pt>
                <c:pt idx="1957">
                  <c:v>41191</c:v>
                </c:pt>
                <c:pt idx="1958">
                  <c:v>41192</c:v>
                </c:pt>
                <c:pt idx="1959">
                  <c:v>41193</c:v>
                </c:pt>
                <c:pt idx="1960">
                  <c:v>41194</c:v>
                </c:pt>
                <c:pt idx="1961">
                  <c:v>41197</c:v>
                </c:pt>
                <c:pt idx="1962">
                  <c:v>41198</c:v>
                </c:pt>
                <c:pt idx="1963">
                  <c:v>41199</c:v>
                </c:pt>
                <c:pt idx="1964">
                  <c:v>41200</c:v>
                </c:pt>
                <c:pt idx="1965">
                  <c:v>41201</c:v>
                </c:pt>
                <c:pt idx="1966">
                  <c:v>41204</c:v>
                </c:pt>
                <c:pt idx="1967">
                  <c:v>41205</c:v>
                </c:pt>
              </c:numCache>
            </c:numRef>
          </c:cat>
          <c:val>
            <c:numRef>
              <c:f>'[Fed College Challenge S&amp;P Graph.xlsx]FRED Graph'!$B$12:$B$1979</c:f>
              <c:numCache>
                <c:formatCode>0.00</c:formatCode>
                <c:ptCount val="1968"/>
                <c:pt idx="0">
                  <c:v>1202.08</c:v>
                </c:pt>
                <c:pt idx="1">
                  <c:v>1188.05</c:v>
                </c:pt>
                <c:pt idx="2">
                  <c:v>1183.74</c:v>
                </c:pt>
                <c:pt idx="3">
                  <c:v>1187.8900000000001</c:v>
                </c:pt>
                <c:pt idx="4">
                  <c:v>1186.19</c:v>
                </c:pt>
                <c:pt idx="5">
                  <c:v>1190.25</c:v>
                </c:pt>
                <c:pt idx="6">
                  <c:v>1182.99</c:v>
                </c:pt>
                <c:pt idx="7">
                  <c:v>1187.7</c:v>
                </c:pt>
                <c:pt idx="8">
                  <c:v>1177.45</c:v>
                </c:pt>
                <c:pt idx="9">
                  <c:v>1184.52</c:v>
                </c:pt>
                <c:pt idx="10">
                  <c:v>1195.98</c:v>
                </c:pt>
                <c:pt idx="11">
                  <c:v>1184.6300000000001</c:v>
                </c:pt>
                <c:pt idx="12">
                  <c:v>1175.4100000000001</c:v>
                </c:pt>
                <c:pt idx="13">
                  <c:v>1167.8699999999999</c:v>
                </c:pt>
                <c:pt idx="14">
                  <c:v>1163.75</c:v>
                </c:pt>
                <c:pt idx="15">
                  <c:v>1168.4100000000001</c:v>
                </c:pt>
                <c:pt idx="16">
                  <c:v>1174.07</c:v>
                </c:pt>
                <c:pt idx="17">
                  <c:v>1174.55</c:v>
                </c:pt>
                <c:pt idx="18">
                  <c:v>1171.3599999999999</c:v>
                </c:pt>
                <c:pt idx="19">
                  <c:v>1181.27</c:v>
                </c:pt>
                <c:pt idx="20">
                  <c:v>1189.4100000000001</c:v>
                </c:pt>
                <c:pt idx="21">
                  <c:v>1193.19</c:v>
                </c:pt>
                <c:pt idx="22">
                  <c:v>1189.8900000000001</c:v>
                </c:pt>
                <c:pt idx="23">
                  <c:v>1203.03</c:v>
                </c:pt>
                <c:pt idx="24">
                  <c:v>1201.72</c:v>
                </c:pt>
                <c:pt idx="25">
                  <c:v>1202.3</c:v>
                </c:pt>
                <c:pt idx="26">
                  <c:v>1191.99</c:v>
                </c:pt>
                <c:pt idx="27">
                  <c:v>1197.01</c:v>
                </c:pt>
                <c:pt idx="28">
                  <c:v>1205.3</c:v>
                </c:pt>
                <c:pt idx="29">
                  <c:v>1206.1400000000001</c:v>
                </c:pt>
                <c:pt idx="30">
                  <c:v>1210.1199999999999</c:v>
                </c:pt>
                <c:pt idx="31">
                  <c:v>1210.3399999999999</c:v>
                </c:pt>
                <c:pt idx="32">
                  <c:v>1200.75</c:v>
                </c:pt>
                <c:pt idx="33">
                  <c:v>1201.5899999999999</c:v>
                </c:pt>
                <c:pt idx="34">
                  <c:v>1184.1600000000001</c:v>
                </c:pt>
                <c:pt idx="35">
                  <c:v>1190.8</c:v>
                </c:pt>
                <c:pt idx="36">
                  <c:v>1200.2</c:v>
                </c:pt>
                <c:pt idx="37">
                  <c:v>1211.3699999999999</c:v>
                </c:pt>
                <c:pt idx="38">
                  <c:v>1203.5999999999999</c:v>
                </c:pt>
                <c:pt idx="39">
                  <c:v>1210.4100000000001</c:v>
                </c:pt>
                <c:pt idx="40">
                  <c:v>1210.08</c:v>
                </c:pt>
                <c:pt idx="41">
                  <c:v>1210.47</c:v>
                </c:pt>
                <c:pt idx="42">
                  <c:v>1222.1199999999999</c:v>
                </c:pt>
                <c:pt idx="43">
                  <c:v>1225.31</c:v>
                </c:pt>
                <c:pt idx="44">
                  <c:v>1219.43</c:v>
                </c:pt>
                <c:pt idx="45">
                  <c:v>1207.01</c:v>
                </c:pt>
                <c:pt idx="46">
                  <c:v>1209.25</c:v>
                </c:pt>
                <c:pt idx="47">
                  <c:v>1200.08</c:v>
                </c:pt>
                <c:pt idx="48">
                  <c:v>1206.83</c:v>
                </c:pt>
                <c:pt idx="49">
                  <c:v>1197.75</c:v>
                </c:pt>
                <c:pt idx="50">
                  <c:v>1188.07</c:v>
                </c:pt>
                <c:pt idx="51">
                  <c:v>1190.21</c:v>
                </c:pt>
                <c:pt idx="52">
                  <c:v>1189.6500000000001</c:v>
                </c:pt>
                <c:pt idx="53">
                  <c:v>1183.78</c:v>
                </c:pt>
                <c:pt idx="54">
                  <c:v>1171.71</c:v>
                </c:pt>
                <c:pt idx="55">
                  <c:v>1172.53</c:v>
                </c:pt>
                <c:pt idx="56">
                  <c:v>1171.42</c:v>
                </c:pt>
                <c:pt idx="57">
                  <c:v>1174.28</c:v>
                </c:pt>
                <c:pt idx="58">
                  <c:v>1165.3599999999999</c:v>
                </c:pt>
                <c:pt idx="59">
                  <c:v>1181.4100000000001</c:v>
                </c:pt>
                <c:pt idx="60">
                  <c:v>1180.5899999999999</c:v>
                </c:pt>
                <c:pt idx="61">
                  <c:v>1172.92</c:v>
                </c:pt>
                <c:pt idx="62">
                  <c:v>1176.1199999999999</c:v>
                </c:pt>
                <c:pt idx="63">
                  <c:v>1181.3900000000001</c:v>
                </c:pt>
                <c:pt idx="64">
                  <c:v>1184.07</c:v>
                </c:pt>
                <c:pt idx="65">
                  <c:v>1191.1400000000001</c:v>
                </c:pt>
                <c:pt idx="66">
                  <c:v>1181.2</c:v>
                </c:pt>
                <c:pt idx="67">
                  <c:v>1181.21</c:v>
                </c:pt>
                <c:pt idx="68">
                  <c:v>1187.76</c:v>
                </c:pt>
                <c:pt idx="69">
                  <c:v>1173.79</c:v>
                </c:pt>
                <c:pt idx="70">
                  <c:v>1162.05</c:v>
                </c:pt>
                <c:pt idx="71">
                  <c:v>1142.6199999999999</c:v>
                </c:pt>
                <c:pt idx="72">
                  <c:v>1145.98</c:v>
                </c:pt>
                <c:pt idx="73">
                  <c:v>1152.78</c:v>
                </c:pt>
                <c:pt idx="74">
                  <c:v>1137.5</c:v>
                </c:pt>
                <c:pt idx="75">
                  <c:v>1159.95</c:v>
                </c:pt>
                <c:pt idx="76">
                  <c:v>1152.1199999999999</c:v>
                </c:pt>
                <c:pt idx="77">
                  <c:v>1162.0999999999999</c:v>
                </c:pt>
                <c:pt idx="78">
                  <c:v>1151.74</c:v>
                </c:pt>
                <c:pt idx="79">
                  <c:v>1156.3800000000001</c:v>
                </c:pt>
                <c:pt idx="80">
                  <c:v>1143.22</c:v>
                </c:pt>
                <c:pt idx="81">
                  <c:v>1156.8499999999999</c:v>
                </c:pt>
                <c:pt idx="82">
                  <c:v>1162.1600000000001</c:v>
                </c:pt>
                <c:pt idx="83">
                  <c:v>1161.17</c:v>
                </c:pt>
                <c:pt idx="84">
                  <c:v>1175.6500000000001</c:v>
                </c:pt>
                <c:pt idx="85">
                  <c:v>1172.6300000000001</c:v>
                </c:pt>
                <c:pt idx="86">
                  <c:v>1171.3499999999999</c:v>
                </c:pt>
                <c:pt idx="87">
                  <c:v>1178.8399999999999</c:v>
                </c:pt>
                <c:pt idx="88">
                  <c:v>1166.22</c:v>
                </c:pt>
                <c:pt idx="89">
                  <c:v>1171.1099999999999</c:v>
                </c:pt>
                <c:pt idx="90">
                  <c:v>1159.3599999999999</c:v>
                </c:pt>
                <c:pt idx="91">
                  <c:v>1154.05</c:v>
                </c:pt>
                <c:pt idx="92">
                  <c:v>1165.69</c:v>
                </c:pt>
                <c:pt idx="93">
                  <c:v>1173.8</c:v>
                </c:pt>
                <c:pt idx="94">
                  <c:v>1185.56</c:v>
                </c:pt>
                <c:pt idx="95">
                  <c:v>1191.08</c:v>
                </c:pt>
                <c:pt idx="96">
                  <c:v>1189.28</c:v>
                </c:pt>
                <c:pt idx="97">
                  <c:v>1193.8599999999999</c:v>
                </c:pt>
                <c:pt idx="98">
                  <c:v>1194.07</c:v>
                </c:pt>
                <c:pt idx="99">
                  <c:v>1190.01</c:v>
                </c:pt>
                <c:pt idx="100">
                  <c:v>1197.6199999999999</c:v>
                </c:pt>
                <c:pt idx="101">
                  <c:v>1198.78</c:v>
                </c:pt>
                <c:pt idx="102">
                  <c:v>1191.5</c:v>
                </c:pt>
                <c:pt idx="103">
                  <c:v>1202.27</c:v>
                </c:pt>
                <c:pt idx="104">
                  <c:v>1204.29</c:v>
                </c:pt>
                <c:pt idx="105">
                  <c:v>1196.02</c:v>
                </c:pt>
                <c:pt idx="106">
                  <c:v>1197.51</c:v>
                </c:pt>
                <c:pt idx="107">
                  <c:v>1197.26</c:v>
                </c:pt>
                <c:pt idx="108">
                  <c:v>1194.67</c:v>
                </c:pt>
                <c:pt idx="109">
                  <c:v>1200.93</c:v>
                </c:pt>
                <c:pt idx="110">
                  <c:v>1198.1099999999999</c:v>
                </c:pt>
                <c:pt idx="111">
                  <c:v>1200.82</c:v>
                </c:pt>
                <c:pt idx="112">
                  <c:v>1203.9100000000001</c:v>
                </c:pt>
                <c:pt idx="113">
                  <c:v>1206.58</c:v>
                </c:pt>
                <c:pt idx="114">
                  <c:v>1210.96</c:v>
                </c:pt>
                <c:pt idx="115">
                  <c:v>1216.96</c:v>
                </c:pt>
                <c:pt idx="116">
                  <c:v>1216.0999999999999</c:v>
                </c:pt>
                <c:pt idx="117">
                  <c:v>1213.6099999999999</c:v>
                </c:pt>
                <c:pt idx="118">
                  <c:v>1213.8800000000001</c:v>
                </c:pt>
                <c:pt idx="119">
                  <c:v>1200.73</c:v>
                </c:pt>
                <c:pt idx="120">
                  <c:v>1191.57</c:v>
                </c:pt>
                <c:pt idx="121">
                  <c:v>1190.69</c:v>
                </c:pt>
                <c:pt idx="122">
                  <c:v>1201.57</c:v>
                </c:pt>
                <c:pt idx="123">
                  <c:v>1199.8499999999999</c:v>
                </c:pt>
                <c:pt idx="124">
                  <c:v>1191.33</c:v>
                </c:pt>
                <c:pt idx="125">
                  <c:v>1194.44</c:v>
                </c:pt>
                <c:pt idx="126">
                  <c:v>1204.99</c:v>
                </c:pt>
                <c:pt idx="127">
                  <c:v>1194.94</c:v>
                </c:pt>
                <c:pt idx="128">
                  <c:v>1197.8699999999999</c:v>
                </c:pt>
                <c:pt idx="129">
                  <c:v>1211.8599999999999</c:v>
                </c:pt>
                <c:pt idx="130">
                  <c:v>1219.44</c:v>
                </c:pt>
                <c:pt idx="131">
                  <c:v>1222.21</c:v>
                </c:pt>
                <c:pt idx="132">
                  <c:v>1223.29</c:v>
                </c:pt>
                <c:pt idx="133">
                  <c:v>1226.5</c:v>
                </c:pt>
                <c:pt idx="134">
                  <c:v>1227.92</c:v>
                </c:pt>
                <c:pt idx="135">
                  <c:v>1221.1300000000001</c:v>
                </c:pt>
                <c:pt idx="136">
                  <c:v>1229.3499999999999</c:v>
                </c:pt>
                <c:pt idx="137">
                  <c:v>1235.2</c:v>
                </c:pt>
                <c:pt idx="138">
                  <c:v>1227.04</c:v>
                </c:pt>
                <c:pt idx="139">
                  <c:v>1233.68</c:v>
                </c:pt>
                <c:pt idx="140">
                  <c:v>1229.03</c:v>
                </c:pt>
                <c:pt idx="141">
                  <c:v>1231.1600000000001</c:v>
                </c:pt>
                <c:pt idx="142">
                  <c:v>1236.79</c:v>
                </c:pt>
                <c:pt idx="143">
                  <c:v>1243.72</c:v>
                </c:pt>
                <c:pt idx="144">
                  <c:v>1234.18</c:v>
                </c:pt>
                <c:pt idx="145">
                  <c:v>1235.3499999999999</c:v>
                </c:pt>
                <c:pt idx="146">
                  <c:v>1244.1199999999999</c:v>
                </c:pt>
                <c:pt idx="147">
                  <c:v>1245.04</c:v>
                </c:pt>
                <c:pt idx="148">
                  <c:v>1235.8599999999999</c:v>
                </c:pt>
                <c:pt idx="149">
                  <c:v>1226.42</c:v>
                </c:pt>
                <c:pt idx="150">
                  <c:v>1223.1300000000001</c:v>
                </c:pt>
                <c:pt idx="151">
                  <c:v>1231.3800000000001</c:v>
                </c:pt>
                <c:pt idx="152">
                  <c:v>1229.1300000000001</c:v>
                </c:pt>
                <c:pt idx="153">
                  <c:v>1237.81</c:v>
                </c:pt>
                <c:pt idx="154">
                  <c:v>1230.3900000000001</c:v>
                </c:pt>
                <c:pt idx="155">
                  <c:v>1233.8699999999999</c:v>
                </c:pt>
                <c:pt idx="156">
                  <c:v>1219.3399999999999</c:v>
                </c:pt>
                <c:pt idx="157">
                  <c:v>1220.24</c:v>
                </c:pt>
                <c:pt idx="158">
                  <c:v>1219.02</c:v>
                </c:pt>
                <c:pt idx="159">
                  <c:v>1219.71</c:v>
                </c:pt>
                <c:pt idx="160">
                  <c:v>1221.73</c:v>
                </c:pt>
                <c:pt idx="161">
                  <c:v>1217.57</c:v>
                </c:pt>
                <c:pt idx="162">
                  <c:v>1209.5899999999999</c:v>
                </c:pt>
                <c:pt idx="163">
                  <c:v>1212.3900000000001</c:v>
                </c:pt>
                <c:pt idx="164">
                  <c:v>1205.0999999999999</c:v>
                </c:pt>
                <c:pt idx="165">
                  <c:v>1212.28</c:v>
                </c:pt>
                <c:pt idx="166">
                  <c:v>1208.4100000000001</c:v>
                </c:pt>
                <c:pt idx="167">
                  <c:v>1220.33</c:v>
                </c:pt>
                <c:pt idx="168">
                  <c:v>1221.5899999999999</c:v>
                </c:pt>
                <c:pt idx="169">
                  <c:v>1218.02</c:v>
                </c:pt>
                <c:pt idx="170">
                  <c:v>1233.3900000000001</c:v>
                </c:pt>
                <c:pt idx="171">
                  <c:v>1236.3599999999999</c:v>
                </c:pt>
                <c:pt idx="172">
                  <c:v>1231.67</c:v>
                </c:pt>
                <c:pt idx="173">
                  <c:v>1241.48</c:v>
                </c:pt>
                <c:pt idx="174">
                  <c:v>1240.56</c:v>
                </c:pt>
                <c:pt idx="175">
                  <c:v>1231.2</c:v>
                </c:pt>
                <c:pt idx="176">
                  <c:v>1227.1600000000001</c:v>
                </c:pt>
                <c:pt idx="177">
                  <c:v>1227.73</c:v>
                </c:pt>
                <c:pt idx="178">
                  <c:v>1237.9100000000001</c:v>
                </c:pt>
                <c:pt idx="179">
                  <c:v>1231.02</c:v>
                </c:pt>
                <c:pt idx="180">
                  <c:v>1221.3399999999999</c:v>
                </c:pt>
                <c:pt idx="181">
                  <c:v>1210.2</c:v>
                </c:pt>
                <c:pt idx="182">
                  <c:v>1214.6199999999999</c:v>
                </c:pt>
                <c:pt idx="183">
                  <c:v>1215.29</c:v>
                </c:pt>
                <c:pt idx="184">
                  <c:v>1215.6300000000001</c:v>
                </c:pt>
                <c:pt idx="185">
                  <c:v>1215.6600000000001</c:v>
                </c:pt>
                <c:pt idx="186">
                  <c:v>1216.8900000000001</c:v>
                </c:pt>
                <c:pt idx="187">
                  <c:v>1227.68</c:v>
                </c:pt>
                <c:pt idx="188">
                  <c:v>1228.81</c:v>
                </c:pt>
                <c:pt idx="189">
                  <c:v>1226.7</c:v>
                </c:pt>
                <c:pt idx="190">
                  <c:v>1214.47</c:v>
                </c:pt>
                <c:pt idx="191">
                  <c:v>1196.3900000000001</c:v>
                </c:pt>
                <c:pt idx="192">
                  <c:v>1191.49</c:v>
                </c:pt>
                <c:pt idx="193">
                  <c:v>1195.9000000000001</c:v>
                </c:pt>
                <c:pt idx="194">
                  <c:v>1187.33</c:v>
                </c:pt>
                <c:pt idx="195">
                  <c:v>1184.8699999999999</c:v>
                </c:pt>
                <c:pt idx="196">
                  <c:v>1177.68</c:v>
                </c:pt>
                <c:pt idx="197">
                  <c:v>1176.8399999999999</c:v>
                </c:pt>
                <c:pt idx="198">
                  <c:v>1186.57</c:v>
                </c:pt>
                <c:pt idx="199">
                  <c:v>1190.0999999999999</c:v>
                </c:pt>
                <c:pt idx="200">
                  <c:v>1178.1400000000001</c:v>
                </c:pt>
                <c:pt idx="201">
                  <c:v>1195.76</c:v>
                </c:pt>
                <c:pt idx="202">
                  <c:v>1177.8</c:v>
                </c:pt>
                <c:pt idx="203">
                  <c:v>1179.5899999999999</c:v>
                </c:pt>
                <c:pt idx="204">
                  <c:v>1199.3800000000001</c:v>
                </c:pt>
                <c:pt idx="205">
                  <c:v>1196.54</c:v>
                </c:pt>
                <c:pt idx="206">
                  <c:v>1191.3800000000001</c:v>
                </c:pt>
                <c:pt idx="207">
                  <c:v>1178.9000000000001</c:v>
                </c:pt>
                <c:pt idx="208">
                  <c:v>1198.4100000000001</c:v>
                </c:pt>
                <c:pt idx="209">
                  <c:v>1207.01</c:v>
                </c:pt>
                <c:pt idx="210">
                  <c:v>1202.76</c:v>
                </c:pt>
                <c:pt idx="211">
                  <c:v>1214.76</c:v>
                </c:pt>
                <c:pt idx="212">
                  <c:v>1219.94</c:v>
                </c:pt>
                <c:pt idx="213">
                  <c:v>1220.1400000000001</c:v>
                </c:pt>
                <c:pt idx="214">
                  <c:v>1222.81</c:v>
                </c:pt>
                <c:pt idx="215">
                  <c:v>1218.5899999999999</c:v>
                </c:pt>
                <c:pt idx="216">
                  <c:v>1220.6500000000001</c:v>
                </c:pt>
                <c:pt idx="217">
                  <c:v>1230.96</c:v>
                </c:pt>
                <c:pt idx="218">
                  <c:v>1234.72</c:v>
                </c:pt>
                <c:pt idx="219">
                  <c:v>1233.76</c:v>
                </c:pt>
                <c:pt idx="220">
                  <c:v>1229.01</c:v>
                </c:pt>
                <c:pt idx="221">
                  <c:v>1231.21</c:v>
                </c:pt>
                <c:pt idx="222">
                  <c:v>1242.8</c:v>
                </c:pt>
                <c:pt idx="223">
                  <c:v>1248.27</c:v>
                </c:pt>
                <c:pt idx="224">
                  <c:v>1254.8499999999999</c:v>
                </c:pt>
                <c:pt idx="225">
                  <c:v>1261.23</c:v>
                </c:pt>
                <c:pt idx="226">
                  <c:v>1265.6099999999999</c:v>
                </c:pt>
                <c:pt idx="227">
                  <c:v>1268.25</c:v>
                </c:pt>
                <c:pt idx="228">
                  <c:v>1257.46</c:v>
                </c:pt>
                <c:pt idx="229">
                  <c:v>1257.48</c:v>
                </c:pt>
                <c:pt idx="230">
                  <c:v>1249.48</c:v>
                </c:pt>
                <c:pt idx="231">
                  <c:v>1264.67</c:v>
                </c:pt>
                <c:pt idx="232">
                  <c:v>1265.08</c:v>
                </c:pt>
                <c:pt idx="233">
                  <c:v>1262.0899999999999</c:v>
                </c:pt>
                <c:pt idx="234">
                  <c:v>1263.7</c:v>
                </c:pt>
                <c:pt idx="235">
                  <c:v>1257.3699999999999</c:v>
                </c:pt>
                <c:pt idx="236">
                  <c:v>1255.8399999999999</c:v>
                </c:pt>
                <c:pt idx="237">
                  <c:v>1259.3699999999999</c:v>
                </c:pt>
                <c:pt idx="238">
                  <c:v>1260.43</c:v>
                </c:pt>
                <c:pt idx="239">
                  <c:v>1267.43</c:v>
                </c:pt>
                <c:pt idx="240">
                  <c:v>1272.74</c:v>
                </c:pt>
                <c:pt idx="241">
                  <c:v>1270.94</c:v>
                </c:pt>
                <c:pt idx="242">
                  <c:v>1267.32</c:v>
                </c:pt>
                <c:pt idx="243">
                  <c:v>1259.92</c:v>
                </c:pt>
                <c:pt idx="244">
                  <c:v>1259.6199999999999</c:v>
                </c:pt>
                <c:pt idx="245">
                  <c:v>1262.79</c:v>
                </c:pt>
                <c:pt idx="246">
                  <c:v>1268.1199999999999</c:v>
                </c:pt>
                <c:pt idx="247">
                  <c:v>1268.6600000000001</c:v>
                </c:pt>
                <c:pt idx="248">
                  <c:v>1256.54</c:v>
                </c:pt>
                <c:pt idx="249">
                  <c:v>1258.17</c:v>
                </c:pt>
                <c:pt idx="250">
                  <c:v>1254.42</c:v>
                </c:pt>
                <c:pt idx="251">
                  <c:v>1248.29</c:v>
                </c:pt>
                <c:pt idx="252">
                  <c:v>1268.8</c:v>
                </c:pt>
                <c:pt idx="253">
                  <c:v>1273.46</c:v>
                </c:pt>
                <c:pt idx="254">
                  <c:v>1273.48</c:v>
                </c:pt>
                <c:pt idx="255">
                  <c:v>1285.45</c:v>
                </c:pt>
                <c:pt idx="256">
                  <c:v>1290.1500000000001</c:v>
                </c:pt>
                <c:pt idx="257">
                  <c:v>1289.69</c:v>
                </c:pt>
                <c:pt idx="258">
                  <c:v>1294.18</c:v>
                </c:pt>
                <c:pt idx="259">
                  <c:v>1286.06</c:v>
                </c:pt>
                <c:pt idx="260">
                  <c:v>1287.6099999999999</c:v>
                </c:pt>
                <c:pt idx="261">
                  <c:v>1282.93</c:v>
                </c:pt>
                <c:pt idx="262">
                  <c:v>1277.93</c:v>
                </c:pt>
                <c:pt idx="263">
                  <c:v>1285.04</c:v>
                </c:pt>
                <c:pt idx="264">
                  <c:v>1261.49</c:v>
                </c:pt>
                <c:pt idx="265">
                  <c:v>1263.82</c:v>
                </c:pt>
                <c:pt idx="266">
                  <c:v>1266.8599999999999</c:v>
                </c:pt>
                <c:pt idx="267">
                  <c:v>1264.68</c:v>
                </c:pt>
                <c:pt idx="268">
                  <c:v>1273.83</c:v>
                </c:pt>
                <c:pt idx="269">
                  <c:v>1283.72</c:v>
                </c:pt>
                <c:pt idx="270">
                  <c:v>1285.2</c:v>
                </c:pt>
                <c:pt idx="271">
                  <c:v>1280.08</c:v>
                </c:pt>
                <c:pt idx="272">
                  <c:v>1282.46</c:v>
                </c:pt>
                <c:pt idx="273">
                  <c:v>1270.8399999999999</c:v>
                </c:pt>
                <c:pt idx="274">
                  <c:v>1264.03</c:v>
                </c:pt>
                <c:pt idx="275">
                  <c:v>1265.02</c:v>
                </c:pt>
                <c:pt idx="276">
                  <c:v>1254.78</c:v>
                </c:pt>
                <c:pt idx="277">
                  <c:v>1265.6500000000001</c:v>
                </c:pt>
                <c:pt idx="278">
                  <c:v>1263.78</c:v>
                </c:pt>
                <c:pt idx="279">
                  <c:v>1266.99</c:v>
                </c:pt>
                <c:pt idx="280">
                  <c:v>1262.8599999999999</c:v>
                </c:pt>
                <c:pt idx="281">
                  <c:v>1275.53</c:v>
                </c:pt>
                <c:pt idx="282">
                  <c:v>1280</c:v>
                </c:pt>
                <c:pt idx="283">
                  <c:v>1289.3800000000001</c:v>
                </c:pt>
                <c:pt idx="284">
                  <c:v>1287.24</c:v>
                </c:pt>
                <c:pt idx="285">
                  <c:v>1283.03</c:v>
                </c:pt>
                <c:pt idx="286">
                  <c:v>1292.67</c:v>
                </c:pt>
                <c:pt idx="287">
                  <c:v>1287.79</c:v>
                </c:pt>
                <c:pt idx="288">
                  <c:v>1289.43</c:v>
                </c:pt>
                <c:pt idx="289">
                  <c:v>1294.1199999999999</c:v>
                </c:pt>
                <c:pt idx="290">
                  <c:v>1280.6600000000001</c:v>
                </c:pt>
                <c:pt idx="291">
                  <c:v>1291.24</c:v>
                </c:pt>
                <c:pt idx="292">
                  <c:v>1289.1400000000001</c:v>
                </c:pt>
                <c:pt idx="293">
                  <c:v>1287.23</c:v>
                </c:pt>
                <c:pt idx="294">
                  <c:v>1278.26</c:v>
                </c:pt>
                <c:pt idx="295">
                  <c:v>1275.8800000000001</c:v>
                </c:pt>
                <c:pt idx="296">
                  <c:v>1278.47</c:v>
                </c:pt>
                <c:pt idx="297">
                  <c:v>1272.23</c:v>
                </c:pt>
                <c:pt idx="298">
                  <c:v>1281.58</c:v>
                </c:pt>
                <c:pt idx="299">
                  <c:v>1284.1300000000001</c:v>
                </c:pt>
                <c:pt idx="300">
                  <c:v>1297.48</c:v>
                </c:pt>
                <c:pt idx="301">
                  <c:v>1303.02</c:v>
                </c:pt>
                <c:pt idx="302">
                  <c:v>1305.33</c:v>
                </c:pt>
                <c:pt idx="303">
                  <c:v>1307.25</c:v>
                </c:pt>
                <c:pt idx="304">
                  <c:v>1305.08</c:v>
                </c:pt>
                <c:pt idx="305">
                  <c:v>1297.23</c:v>
                </c:pt>
                <c:pt idx="306">
                  <c:v>1305.04</c:v>
                </c:pt>
                <c:pt idx="307">
                  <c:v>1301.67</c:v>
                </c:pt>
                <c:pt idx="308">
                  <c:v>1302.95</c:v>
                </c:pt>
                <c:pt idx="309">
                  <c:v>1301.6099999999999</c:v>
                </c:pt>
                <c:pt idx="310">
                  <c:v>1293.23</c:v>
                </c:pt>
                <c:pt idx="311">
                  <c:v>1302.8900000000001</c:v>
                </c:pt>
                <c:pt idx="312">
                  <c:v>1300.25</c:v>
                </c:pt>
                <c:pt idx="313">
                  <c:v>1294.83</c:v>
                </c:pt>
                <c:pt idx="314">
                  <c:v>1297.81</c:v>
                </c:pt>
                <c:pt idx="315">
                  <c:v>1305.93</c:v>
                </c:pt>
                <c:pt idx="316">
                  <c:v>1311.56</c:v>
                </c:pt>
                <c:pt idx="317">
                  <c:v>1309.04</c:v>
                </c:pt>
                <c:pt idx="318">
                  <c:v>1295.5</c:v>
                </c:pt>
                <c:pt idx="319">
                  <c:v>1296.5999999999999</c:v>
                </c:pt>
                <c:pt idx="320">
                  <c:v>1286.57</c:v>
                </c:pt>
                <c:pt idx="321">
                  <c:v>1288.1199999999999</c:v>
                </c:pt>
                <c:pt idx="322">
                  <c:v>1289.1199999999999</c:v>
                </c:pt>
                <c:pt idx="323">
                  <c:v>1285.33</c:v>
                </c:pt>
                <c:pt idx="324">
                  <c:v>1307.6500000000001</c:v>
                </c:pt>
                <c:pt idx="325">
                  <c:v>1309.93</c:v>
                </c:pt>
                <c:pt idx="326">
                  <c:v>1311.46</c:v>
                </c:pt>
                <c:pt idx="327">
                  <c:v>1311.28</c:v>
                </c:pt>
                <c:pt idx="328">
                  <c:v>1308.1099999999999</c:v>
                </c:pt>
                <c:pt idx="329">
                  <c:v>1301.74</c:v>
                </c:pt>
                <c:pt idx="330">
                  <c:v>1305.4100000000001</c:v>
                </c:pt>
                <c:pt idx="331">
                  <c:v>1309.72</c:v>
                </c:pt>
                <c:pt idx="332">
                  <c:v>1310.6099999999999</c:v>
                </c:pt>
                <c:pt idx="333">
                  <c:v>1305.19</c:v>
                </c:pt>
                <c:pt idx="334">
                  <c:v>1313.21</c:v>
                </c:pt>
                <c:pt idx="335">
                  <c:v>1307.8499999999999</c:v>
                </c:pt>
                <c:pt idx="336">
                  <c:v>1312.25</c:v>
                </c:pt>
                <c:pt idx="337">
                  <c:v>1325.76</c:v>
                </c:pt>
                <c:pt idx="338">
                  <c:v>1324.66</c:v>
                </c:pt>
                <c:pt idx="339">
                  <c:v>1325.14</c:v>
                </c:pt>
                <c:pt idx="340">
                  <c:v>1322.85</c:v>
                </c:pt>
                <c:pt idx="341">
                  <c:v>1305.92</c:v>
                </c:pt>
                <c:pt idx="342">
                  <c:v>1291.24</c:v>
                </c:pt>
                <c:pt idx="343">
                  <c:v>1294.5</c:v>
                </c:pt>
                <c:pt idx="344">
                  <c:v>1292.08</c:v>
                </c:pt>
                <c:pt idx="345">
                  <c:v>1270.32</c:v>
                </c:pt>
                <c:pt idx="346">
                  <c:v>1261.81</c:v>
                </c:pt>
                <c:pt idx="347">
                  <c:v>1267.03</c:v>
                </c:pt>
                <c:pt idx="348">
                  <c:v>1262.07</c:v>
                </c:pt>
                <c:pt idx="349">
                  <c:v>1256.58</c:v>
                </c:pt>
                <c:pt idx="350">
                  <c:v>1258.57</c:v>
                </c:pt>
                <c:pt idx="351">
                  <c:v>1272.8800000000001</c:v>
                </c:pt>
                <c:pt idx="352">
                  <c:v>1280.1600000000001</c:v>
                </c:pt>
                <c:pt idx="353">
                  <c:v>1259.8399999999999</c:v>
                </c:pt>
                <c:pt idx="354">
                  <c:v>1270.0899999999999</c:v>
                </c:pt>
                <c:pt idx="355">
                  <c:v>1285.71</c:v>
                </c:pt>
                <c:pt idx="356">
                  <c:v>1288.22</c:v>
                </c:pt>
                <c:pt idx="357">
                  <c:v>1265.29</c:v>
                </c:pt>
                <c:pt idx="358">
                  <c:v>1263.8499999999999</c:v>
                </c:pt>
                <c:pt idx="359">
                  <c:v>1256.1500000000001</c:v>
                </c:pt>
                <c:pt idx="360">
                  <c:v>1257.93</c:v>
                </c:pt>
                <c:pt idx="361">
                  <c:v>1252.3</c:v>
                </c:pt>
                <c:pt idx="362">
                  <c:v>1236.4000000000001</c:v>
                </c:pt>
                <c:pt idx="363">
                  <c:v>1223.69</c:v>
                </c:pt>
                <c:pt idx="364">
                  <c:v>1230.04</c:v>
                </c:pt>
                <c:pt idx="365">
                  <c:v>1256.1600000000001</c:v>
                </c:pt>
                <c:pt idx="366">
                  <c:v>1251.54</c:v>
                </c:pt>
                <c:pt idx="367">
                  <c:v>1240.1400000000001</c:v>
                </c:pt>
                <c:pt idx="368">
                  <c:v>1240.1199999999999</c:v>
                </c:pt>
                <c:pt idx="369">
                  <c:v>1252.2</c:v>
                </c:pt>
                <c:pt idx="370">
                  <c:v>1245.5999999999999</c:v>
                </c:pt>
                <c:pt idx="371">
                  <c:v>1244.5</c:v>
                </c:pt>
                <c:pt idx="372">
                  <c:v>1250.56</c:v>
                </c:pt>
                <c:pt idx="373">
                  <c:v>1239.2</c:v>
                </c:pt>
                <c:pt idx="374">
                  <c:v>1246</c:v>
                </c:pt>
                <c:pt idx="375">
                  <c:v>1272.8699999999999</c:v>
                </c:pt>
                <c:pt idx="376">
                  <c:v>1270.2</c:v>
                </c:pt>
                <c:pt idx="377">
                  <c:v>1280.19</c:v>
                </c:pt>
                <c:pt idx="378">
                  <c:v>1270.9100000000001</c:v>
                </c:pt>
                <c:pt idx="379">
                  <c:v>1274.08</c:v>
                </c:pt>
                <c:pt idx="380">
                  <c:v>1265.48</c:v>
                </c:pt>
                <c:pt idx="381">
                  <c:v>1267.3399999999999</c:v>
                </c:pt>
                <c:pt idx="382">
                  <c:v>1272.52</c:v>
                </c:pt>
                <c:pt idx="383">
                  <c:v>1258.5999999999999</c:v>
                </c:pt>
                <c:pt idx="384">
                  <c:v>1242.29</c:v>
                </c:pt>
                <c:pt idx="385">
                  <c:v>1236.2</c:v>
                </c:pt>
                <c:pt idx="386">
                  <c:v>1234.49</c:v>
                </c:pt>
                <c:pt idx="387">
                  <c:v>1236.8599999999999</c:v>
                </c:pt>
                <c:pt idx="388">
                  <c:v>1259.81</c:v>
                </c:pt>
                <c:pt idx="389">
                  <c:v>1249.1300000000001</c:v>
                </c:pt>
                <c:pt idx="390">
                  <c:v>1240.29</c:v>
                </c:pt>
                <c:pt idx="391">
                  <c:v>1260.9100000000001</c:v>
                </c:pt>
                <c:pt idx="392">
                  <c:v>1268.8800000000001</c:v>
                </c:pt>
                <c:pt idx="393">
                  <c:v>1268.4000000000001</c:v>
                </c:pt>
                <c:pt idx="394">
                  <c:v>1263.2</c:v>
                </c:pt>
                <c:pt idx="395">
                  <c:v>1278.55</c:v>
                </c:pt>
                <c:pt idx="396">
                  <c:v>1276.6600000000001</c:v>
                </c:pt>
                <c:pt idx="397">
                  <c:v>1270.92</c:v>
                </c:pt>
                <c:pt idx="398">
                  <c:v>1278.55</c:v>
                </c:pt>
                <c:pt idx="399">
                  <c:v>1280.27</c:v>
                </c:pt>
                <c:pt idx="400">
                  <c:v>1279.3599999999999</c:v>
                </c:pt>
                <c:pt idx="401">
                  <c:v>1275.77</c:v>
                </c:pt>
                <c:pt idx="402">
                  <c:v>1271.48</c:v>
                </c:pt>
                <c:pt idx="403">
                  <c:v>1265.95</c:v>
                </c:pt>
                <c:pt idx="404">
                  <c:v>1271.81</c:v>
                </c:pt>
                <c:pt idx="405">
                  <c:v>1266.74</c:v>
                </c:pt>
                <c:pt idx="406">
                  <c:v>1268.21</c:v>
                </c:pt>
                <c:pt idx="407">
                  <c:v>1285.58</c:v>
                </c:pt>
                <c:pt idx="408">
                  <c:v>1295.43</c:v>
                </c:pt>
                <c:pt idx="409">
                  <c:v>1297.48</c:v>
                </c:pt>
                <c:pt idx="410">
                  <c:v>1302.3</c:v>
                </c:pt>
                <c:pt idx="411">
                  <c:v>1297.52</c:v>
                </c:pt>
                <c:pt idx="412">
                  <c:v>1298.82</c:v>
                </c:pt>
                <c:pt idx="413">
                  <c:v>1292.99</c:v>
                </c:pt>
                <c:pt idx="414">
                  <c:v>1296.06</c:v>
                </c:pt>
                <c:pt idx="415">
                  <c:v>1295.0899999999999</c:v>
                </c:pt>
                <c:pt idx="416">
                  <c:v>1301.78</c:v>
                </c:pt>
                <c:pt idx="417">
                  <c:v>1304.28</c:v>
                </c:pt>
                <c:pt idx="418">
                  <c:v>1304.27</c:v>
                </c:pt>
                <c:pt idx="419">
                  <c:v>1303.82</c:v>
                </c:pt>
                <c:pt idx="420">
                  <c:v>1311.01</c:v>
                </c:pt>
                <c:pt idx="421">
                  <c:v>1313.25</c:v>
                </c:pt>
                <c:pt idx="422">
                  <c:v>1300.26</c:v>
                </c:pt>
                <c:pt idx="423">
                  <c:v>1294.02</c:v>
                </c:pt>
                <c:pt idx="424">
                  <c:v>1298.92</c:v>
                </c:pt>
                <c:pt idx="425">
                  <c:v>1299.54</c:v>
                </c:pt>
                <c:pt idx="426">
                  <c:v>1313.11</c:v>
                </c:pt>
                <c:pt idx="427">
                  <c:v>1318.07</c:v>
                </c:pt>
                <c:pt idx="428">
                  <c:v>1316.28</c:v>
                </c:pt>
                <c:pt idx="429">
                  <c:v>1319.87</c:v>
                </c:pt>
                <c:pt idx="430">
                  <c:v>1321.18</c:v>
                </c:pt>
                <c:pt idx="431">
                  <c:v>1318.31</c:v>
                </c:pt>
                <c:pt idx="432">
                  <c:v>1325.18</c:v>
                </c:pt>
                <c:pt idx="433">
                  <c:v>1318.03</c:v>
                </c:pt>
                <c:pt idx="434">
                  <c:v>1314.78</c:v>
                </c:pt>
                <c:pt idx="435">
                  <c:v>1326.37</c:v>
                </c:pt>
                <c:pt idx="436">
                  <c:v>1336.34</c:v>
                </c:pt>
                <c:pt idx="437">
                  <c:v>1336.59</c:v>
                </c:pt>
                <c:pt idx="438">
                  <c:v>1339.15</c:v>
                </c:pt>
                <c:pt idx="439">
                  <c:v>1335.85</c:v>
                </c:pt>
                <c:pt idx="440">
                  <c:v>1331.32</c:v>
                </c:pt>
                <c:pt idx="441">
                  <c:v>1334.11</c:v>
                </c:pt>
                <c:pt idx="442">
                  <c:v>1350.22</c:v>
                </c:pt>
                <c:pt idx="443">
                  <c:v>1353.22</c:v>
                </c:pt>
                <c:pt idx="444">
                  <c:v>1349.58</c:v>
                </c:pt>
                <c:pt idx="445">
                  <c:v>1350.66</c:v>
                </c:pt>
                <c:pt idx="446">
                  <c:v>1353.42</c:v>
                </c:pt>
                <c:pt idx="447">
                  <c:v>1349.95</c:v>
                </c:pt>
                <c:pt idx="448">
                  <c:v>1362.83</c:v>
                </c:pt>
                <c:pt idx="449">
                  <c:v>1365.62</c:v>
                </c:pt>
                <c:pt idx="450">
                  <c:v>1369.05</c:v>
                </c:pt>
                <c:pt idx="451">
                  <c:v>1364.05</c:v>
                </c:pt>
                <c:pt idx="452">
                  <c:v>1365.96</c:v>
                </c:pt>
                <c:pt idx="453">
                  <c:v>1366.96</c:v>
                </c:pt>
                <c:pt idx="454">
                  <c:v>1368.6</c:v>
                </c:pt>
                <c:pt idx="455">
                  <c:v>1377.02</c:v>
                </c:pt>
                <c:pt idx="456">
                  <c:v>1377.38</c:v>
                </c:pt>
                <c:pt idx="457">
                  <c:v>1382.22</c:v>
                </c:pt>
                <c:pt idx="458">
                  <c:v>1389.08</c:v>
                </c:pt>
                <c:pt idx="459">
                  <c:v>1377.34</c:v>
                </c:pt>
                <c:pt idx="460">
                  <c:v>1377.93</c:v>
                </c:pt>
                <c:pt idx="461">
                  <c:v>1377.94</c:v>
                </c:pt>
                <c:pt idx="462">
                  <c:v>1367.81</c:v>
                </c:pt>
                <c:pt idx="463">
                  <c:v>1367.34</c:v>
                </c:pt>
                <c:pt idx="464">
                  <c:v>1364.3</c:v>
                </c:pt>
                <c:pt idx="465">
                  <c:v>1379.78</c:v>
                </c:pt>
                <c:pt idx="466">
                  <c:v>1382.84</c:v>
                </c:pt>
                <c:pt idx="467">
                  <c:v>1385.72</c:v>
                </c:pt>
                <c:pt idx="468">
                  <c:v>1378.33</c:v>
                </c:pt>
                <c:pt idx="469">
                  <c:v>1380.9</c:v>
                </c:pt>
                <c:pt idx="470">
                  <c:v>1384.42</c:v>
                </c:pt>
                <c:pt idx="471">
                  <c:v>1393.22</c:v>
                </c:pt>
                <c:pt idx="472">
                  <c:v>1396.57</c:v>
                </c:pt>
                <c:pt idx="473">
                  <c:v>1399.76</c:v>
                </c:pt>
                <c:pt idx="474">
                  <c:v>1401.2</c:v>
                </c:pt>
                <c:pt idx="475">
                  <c:v>1400.5</c:v>
                </c:pt>
                <c:pt idx="476">
                  <c:v>1402.81</c:v>
                </c:pt>
                <c:pt idx="477">
                  <c:v>1406.09</c:v>
                </c:pt>
                <c:pt idx="478">
                  <c:v>1400.95</c:v>
                </c:pt>
                <c:pt idx="479">
                  <c:v>1381.9</c:v>
                </c:pt>
                <c:pt idx="480">
                  <c:v>1386.72</c:v>
                </c:pt>
                <c:pt idx="481">
                  <c:v>1399.48</c:v>
                </c:pt>
                <c:pt idx="482">
                  <c:v>1400.63</c:v>
                </c:pt>
                <c:pt idx="483">
                  <c:v>1396.71</c:v>
                </c:pt>
                <c:pt idx="484">
                  <c:v>1409.12</c:v>
                </c:pt>
                <c:pt idx="485">
                  <c:v>1414.76</c:v>
                </c:pt>
                <c:pt idx="486">
                  <c:v>1412.9</c:v>
                </c:pt>
                <c:pt idx="487">
                  <c:v>1407.29</c:v>
                </c:pt>
                <c:pt idx="488">
                  <c:v>1409.84</c:v>
                </c:pt>
                <c:pt idx="489">
                  <c:v>1413.04</c:v>
                </c:pt>
                <c:pt idx="490">
                  <c:v>1411.56</c:v>
                </c:pt>
                <c:pt idx="491">
                  <c:v>1413.21</c:v>
                </c:pt>
                <c:pt idx="492">
                  <c:v>1425.49</c:v>
                </c:pt>
                <c:pt idx="493">
                  <c:v>1427.09</c:v>
                </c:pt>
                <c:pt idx="494">
                  <c:v>1422.48</c:v>
                </c:pt>
                <c:pt idx="495">
                  <c:v>1425.55</c:v>
                </c:pt>
                <c:pt idx="496">
                  <c:v>1423.53</c:v>
                </c:pt>
                <c:pt idx="497">
                  <c:v>1418.3</c:v>
                </c:pt>
                <c:pt idx="498">
                  <c:v>1410.76</c:v>
                </c:pt>
                <c:pt idx="499">
                  <c:v>1416.9</c:v>
                </c:pt>
                <c:pt idx="500">
                  <c:v>1426.84</c:v>
                </c:pt>
                <c:pt idx="501">
                  <c:v>1424.73</c:v>
                </c:pt>
                <c:pt idx="502">
                  <c:v>1418.3</c:v>
                </c:pt>
                <c:pt idx="503">
                  <c:v>1416.6</c:v>
                </c:pt>
                <c:pt idx="504">
                  <c:v>1418.34</c:v>
                </c:pt>
                <c:pt idx="505">
                  <c:v>1409.71</c:v>
                </c:pt>
                <c:pt idx="506">
                  <c:v>1412.84</c:v>
                </c:pt>
                <c:pt idx="507">
                  <c:v>1412.11</c:v>
                </c:pt>
                <c:pt idx="508">
                  <c:v>1414.85</c:v>
                </c:pt>
                <c:pt idx="509">
                  <c:v>1423.82</c:v>
                </c:pt>
                <c:pt idx="510">
                  <c:v>1430.73</c:v>
                </c:pt>
                <c:pt idx="511">
                  <c:v>1431.9</c:v>
                </c:pt>
                <c:pt idx="512">
                  <c:v>1430.62</c:v>
                </c:pt>
                <c:pt idx="513">
                  <c:v>1426.37</c:v>
                </c:pt>
                <c:pt idx="514">
                  <c:v>1430.5</c:v>
                </c:pt>
                <c:pt idx="515">
                  <c:v>1422.95</c:v>
                </c:pt>
                <c:pt idx="516">
                  <c:v>1427.99</c:v>
                </c:pt>
                <c:pt idx="517">
                  <c:v>1440.13</c:v>
                </c:pt>
                <c:pt idx="518">
                  <c:v>1423.9</c:v>
                </c:pt>
                <c:pt idx="519">
                  <c:v>1422.18</c:v>
                </c:pt>
                <c:pt idx="520">
                  <c:v>1420.62</c:v>
                </c:pt>
                <c:pt idx="521">
                  <c:v>1428.82</c:v>
                </c:pt>
                <c:pt idx="522">
                  <c:v>1438.24</c:v>
                </c:pt>
                <c:pt idx="523">
                  <c:v>1445.94</c:v>
                </c:pt>
                <c:pt idx="524">
                  <c:v>1448.39</c:v>
                </c:pt>
                <c:pt idx="525">
                  <c:v>1446.99</c:v>
                </c:pt>
                <c:pt idx="526">
                  <c:v>1448</c:v>
                </c:pt>
                <c:pt idx="527">
                  <c:v>1450.02</c:v>
                </c:pt>
                <c:pt idx="528">
                  <c:v>1448.31</c:v>
                </c:pt>
                <c:pt idx="529">
                  <c:v>1438.06</c:v>
                </c:pt>
                <c:pt idx="530">
                  <c:v>1433.37</c:v>
                </c:pt>
                <c:pt idx="531">
                  <c:v>1444.26</c:v>
                </c:pt>
                <c:pt idx="532">
                  <c:v>1455.3</c:v>
                </c:pt>
                <c:pt idx="533">
                  <c:v>1456.81</c:v>
                </c:pt>
                <c:pt idx="534">
                  <c:v>1455.54</c:v>
                </c:pt>
                <c:pt idx="535">
                  <c:v>1459.68</c:v>
                </c:pt>
                <c:pt idx="536">
                  <c:v>1457.63</c:v>
                </c:pt>
                <c:pt idx="537">
                  <c:v>1456.38</c:v>
                </c:pt>
                <c:pt idx="538">
                  <c:v>1451.19</c:v>
                </c:pt>
                <c:pt idx="539">
                  <c:v>1449.37</c:v>
                </c:pt>
                <c:pt idx="540">
                  <c:v>1399.04</c:v>
                </c:pt>
                <c:pt idx="541">
                  <c:v>1406.82</c:v>
                </c:pt>
                <c:pt idx="542">
                  <c:v>1403.17</c:v>
                </c:pt>
                <c:pt idx="543">
                  <c:v>1387.17</c:v>
                </c:pt>
                <c:pt idx="544">
                  <c:v>1374.12</c:v>
                </c:pt>
                <c:pt idx="545">
                  <c:v>1395.41</c:v>
                </c:pt>
                <c:pt idx="546">
                  <c:v>1391.97</c:v>
                </c:pt>
                <c:pt idx="547">
                  <c:v>1401.89</c:v>
                </c:pt>
                <c:pt idx="548">
                  <c:v>1402.85</c:v>
                </c:pt>
                <c:pt idx="549">
                  <c:v>1406.6</c:v>
                </c:pt>
                <c:pt idx="550">
                  <c:v>1377.95</c:v>
                </c:pt>
                <c:pt idx="551">
                  <c:v>1387.17</c:v>
                </c:pt>
                <c:pt idx="552">
                  <c:v>1392.28</c:v>
                </c:pt>
                <c:pt idx="553">
                  <c:v>1386.95</c:v>
                </c:pt>
                <c:pt idx="554">
                  <c:v>1402.06</c:v>
                </c:pt>
                <c:pt idx="555">
                  <c:v>1410.94</c:v>
                </c:pt>
                <c:pt idx="556">
                  <c:v>1435.04</c:v>
                </c:pt>
                <c:pt idx="557">
                  <c:v>1434.54</c:v>
                </c:pt>
                <c:pt idx="558">
                  <c:v>1436.11</c:v>
                </c:pt>
                <c:pt idx="559">
                  <c:v>1437.5</c:v>
                </c:pt>
                <c:pt idx="560">
                  <c:v>1428.61</c:v>
                </c:pt>
                <c:pt idx="561">
                  <c:v>1417.23</c:v>
                </c:pt>
                <c:pt idx="562">
                  <c:v>1422.53</c:v>
                </c:pt>
                <c:pt idx="563">
                  <c:v>1420.86</c:v>
                </c:pt>
                <c:pt idx="564">
                  <c:v>1424.55</c:v>
                </c:pt>
                <c:pt idx="565">
                  <c:v>1437.77</c:v>
                </c:pt>
                <c:pt idx="566">
                  <c:v>1439.37</c:v>
                </c:pt>
                <c:pt idx="567">
                  <c:v>1443.76</c:v>
                </c:pt>
                <c:pt idx="568">
                  <c:v>1444.61</c:v>
                </c:pt>
                <c:pt idx="569">
                  <c:v>1448.39</c:v>
                </c:pt>
                <c:pt idx="570">
                  <c:v>1438.87</c:v>
                </c:pt>
                <c:pt idx="571">
                  <c:v>1447.8</c:v>
                </c:pt>
                <c:pt idx="572">
                  <c:v>1452.85</c:v>
                </c:pt>
                <c:pt idx="573">
                  <c:v>1468.47</c:v>
                </c:pt>
                <c:pt idx="574">
                  <c:v>1471.48</c:v>
                </c:pt>
                <c:pt idx="575">
                  <c:v>1472.5</c:v>
                </c:pt>
                <c:pt idx="576">
                  <c:v>1470.73</c:v>
                </c:pt>
                <c:pt idx="577">
                  <c:v>1484.35</c:v>
                </c:pt>
                <c:pt idx="578">
                  <c:v>1480.93</c:v>
                </c:pt>
                <c:pt idx="579">
                  <c:v>1480.41</c:v>
                </c:pt>
                <c:pt idx="580">
                  <c:v>1495.42</c:v>
                </c:pt>
                <c:pt idx="581">
                  <c:v>1494.25</c:v>
                </c:pt>
                <c:pt idx="582">
                  <c:v>1494.07</c:v>
                </c:pt>
                <c:pt idx="583">
                  <c:v>1482.37</c:v>
                </c:pt>
                <c:pt idx="584">
                  <c:v>1486.3</c:v>
                </c:pt>
                <c:pt idx="585">
                  <c:v>1495.92</c:v>
                </c:pt>
                <c:pt idx="586">
                  <c:v>1502.39</c:v>
                </c:pt>
                <c:pt idx="587">
                  <c:v>1505.62</c:v>
                </c:pt>
                <c:pt idx="588">
                  <c:v>1509.48</c:v>
                </c:pt>
                <c:pt idx="589">
                  <c:v>1507.72</c:v>
                </c:pt>
                <c:pt idx="590">
                  <c:v>1512.58</c:v>
                </c:pt>
                <c:pt idx="591">
                  <c:v>1491.47</c:v>
                </c:pt>
                <c:pt idx="592">
                  <c:v>1505.85</c:v>
                </c:pt>
                <c:pt idx="593">
                  <c:v>1503.15</c:v>
                </c:pt>
                <c:pt idx="594">
                  <c:v>1501.19</c:v>
                </c:pt>
                <c:pt idx="595">
                  <c:v>1514.14</c:v>
                </c:pt>
                <c:pt idx="596">
                  <c:v>1512.75</c:v>
                </c:pt>
                <c:pt idx="597">
                  <c:v>1522.75</c:v>
                </c:pt>
                <c:pt idx="598">
                  <c:v>1525.1</c:v>
                </c:pt>
                <c:pt idx="599">
                  <c:v>1524.12</c:v>
                </c:pt>
                <c:pt idx="600">
                  <c:v>1522.28</c:v>
                </c:pt>
                <c:pt idx="601">
                  <c:v>1507.51</c:v>
                </c:pt>
                <c:pt idx="602">
                  <c:v>1515.73</c:v>
                </c:pt>
                <c:pt idx="603">
                  <c:v>1518.11</c:v>
                </c:pt>
                <c:pt idx="604">
                  <c:v>1530.23</c:v>
                </c:pt>
                <c:pt idx="605">
                  <c:v>1530.62</c:v>
                </c:pt>
                <c:pt idx="606">
                  <c:v>1536.34</c:v>
                </c:pt>
                <c:pt idx="607">
                  <c:v>1539.18</c:v>
                </c:pt>
                <c:pt idx="608">
                  <c:v>1530.95</c:v>
                </c:pt>
                <c:pt idx="609">
                  <c:v>1517.38</c:v>
                </c:pt>
                <c:pt idx="610">
                  <c:v>1490.72</c:v>
                </c:pt>
                <c:pt idx="611">
                  <c:v>1507.67</c:v>
                </c:pt>
                <c:pt idx="612">
                  <c:v>1509.12</c:v>
                </c:pt>
                <c:pt idx="613">
                  <c:v>1493</c:v>
                </c:pt>
                <c:pt idx="614">
                  <c:v>1515.67</c:v>
                </c:pt>
                <c:pt idx="615">
                  <c:v>1522.97</c:v>
                </c:pt>
                <c:pt idx="616">
                  <c:v>1532.91</c:v>
                </c:pt>
                <c:pt idx="617">
                  <c:v>1531.05</c:v>
                </c:pt>
                <c:pt idx="618">
                  <c:v>1533.7</c:v>
                </c:pt>
                <c:pt idx="619">
                  <c:v>1512.84</c:v>
                </c:pt>
                <c:pt idx="620">
                  <c:v>1522.19</c:v>
                </c:pt>
                <c:pt idx="621">
                  <c:v>1502.56</c:v>
                </c:pt>
                <c:pt idx="622">
                  <c:v>1497.74</c:v>
                </c:pt>
                <c:pt idx="623">
                  <c:v>1492.89</c:v>
                </c:pt>
                <c:pt idx="624">
                  <c:v>1506.34</c:v>
                </c:pt>
                <c:pt idx="625">
                  <c:v>1505.71</c:v>
                </c:pt>
                <c:pt idx="626">
                  <c:v>1503.35</c:v>
                </c:pt>
                <c:pt idx="627">
                  <c:v>1519.43</c:v>
                </c:pt>
                <c:pt idx="628">
                  <c:v>1524.87</c:v>
                </c:pt>
                <c:pt idx="629">
                  <c:v>1525.4</c:v>
                </c:pt>
                <c:pt idx="630">
                  <c:v>1530.44</c:v>
                </c:pt>
                <c:pt idx="631">
                  <c:v>1531.85</c:v>
                </c:pt>
                <c:pt idx="632">
                  <c:v>1510.12</c:v>
                </c:pt>
                <c:pt idx="633">
                  <c:v>1518.76</c:v>
                </c:pt>
                <c:pt idx="634">
                  <c:v>1547.7</c:v>
                </c:pt>
                <c:pt idx="635">
                  <c:v>1552.5</c:v>
                </c:pt>
                <c:pt idx="636">
                  <c:v>1549.52</c:v>
                </c:pt>
                <c:pt idx="637">
                  <c:v>1549.37</c:v>
                </c:pt>
                <c:pt idx="638">
                  <c:v>1546.17</c:v>
                </c:pt>
                <c:pt idx="639">
                  <c:v>1553.08</c:v>
                </c:pt>
                <c:pt idx="640">
                  <c:v>1534.1</c:v>
                </c:pt>
                <c:pt idx="641">
                  <c:v>1541.57</c:v>
                </c:pt>
                <c:pt idx="642">
                  <c:v>1511.04</c:v>
                </c:pt>
                <c:pt idx="643">
                  <c:v>1518.09</c:v>
                </c:pt>
                <c:pt idx="644">
                  <c:v>1482.66</c:v>
                </c:pt>
                <c:pt idx="645">
                  <c:v>1458.95</c:v>
                </c:pt>
                <c:pt idx="646">
                  <c:v>1473.91</c:v>
                </c:pt>
                <c:pt idx="647">
                  <c:v>1455.27</c:v>
                </c:pt>
                <c:pt idx="648">
                  <c:v>1465.81</c:v>
                </c:pt>
                <c:pt idx="649">
                  <c:v>1472.2</c:v>
                </c:pt>
                <c:pt idx="650">
                  <c:v>1433.06</c:v>
                </c:pt>
                <c:pt idx="651">
                  <c:v>1467.67</c:v>
                </c:pt>
                <c:pt idx="652">
                  <c:v>1476.71</c:v>
                </c:pt>
                <c:pt idx="653">
                  <c:v>1497.49</c:v>
                </c:pt>
                <c:pt idx="654">
                  <c:v>1453.09</c:v>
                </c:pt>
                <c:pt idx="655">
                  <c:v>1453.64</c:v>
                </c:pt>
                <c:pt idx="656">
                  <c:v>1452.92</c:v>
                </c:pt>
                <c:pt idx="657">
                  <c:v>1426.54</c:v>
                </c:pt>
                <c:pt idx="658">
                  <c:v>1406.7</c:v>
                </c:pt>
                <c:pt idx="659">
                  <c:v>1411.27</c:v>
                </c:pt>
                <c:pt idx="660">
                  <c:v>1445.94</c:v>
                </c:pt>
                <c:pt idx="661">
                  <c:v>1445.55</c:v>
                </c:pt>
                <c:pt idx="662">
                  <c:v>1447.12</c:v>
                </c:pt>
                <c:pt idx="663">
                  <c:v>1464.07</c:v>
                </c:pt>
                <c:pt idx="664">
                  <c:v>1462.5</c:v>
                </c:pt>
                <c:pt idx="665">
                  <c:v>1479.37</c:v>
                </c:pt>
                <c:pt idx="666">
                  <c:v>1466.79</c:v>
                </c:pt>
                <c:pt idx="667">
                  <c:v>1432.36</c:v>
                </c:pt>
                <c:pt idx="668">
                  <c:v>1463.76</c:v>
                </c:pt>
                <c:pt idx="669">
                  <c:v>1457.64</c:v>
                </c:pt>
                <c:pt idx="670">
                  <c:v>1473.99</c:v>
                </c:pt>
                <c:pt idx="671">
                  <c:v>1489.42</c:v>
                </c:pt>
                <c:pt idx="672">
                  <c:v>1472.29</c:v>
                </c:pt>
                <c:pt idx="673">
                  <c:v>1478.55</c:v>
                </c:pt>
                <c:pt idx="674">
                  <c:v>1453.55</c:v>
                </c:pt>
                <c:pt idx="675">
                  <c:v>1451.7</c:v>
                </c:pt>
                <c:pt idx="676">
                  <c:v>1471.49</c:v>
                </c:pt>
                <c:pt idx="677">
                  <c:v>1471.56</c:v>
                </c:pt>
                <c:pt idx="678">
                  <c:v>1483.95</c:v>
                </c:pt>
                <c:pt idx="679">
                  <c:v>1484.25</c:v>
                </c:pt>
                <c:pt idx="680">
                  <c:v>1476.65</c:v>
                </c:pt>
                <c:pt idx="681">
                  <c:v>1519.78</c:v>
                </c:pt>
                <c:pt idx="682">
                  <c:v>1529.03</c:v>
                </c:pt>
                <c:pt idx="683">
                  <c:v>1518.75</c:v>
                </c:pt>
                <c:pt idx="684">
                  <c:v>1525.75</c:v>
                </c:pt>
                <c:pt idx="685">
                  <c:v>1517.73</c:v>
                </c:pt>
                <c:pt idx="686">
                  <c:v>1517.21</c:v>
                </c:pt>
                <c:pt idx="687">
                  <c:v>1525.42</c:v>
                </c:pt>
                <c:pt idx="688">
                  <c:v>1531.38</c:v>
                </c:pt>
                <c:pt idx="689">
                  <c:v>1526.75</c:v>
                </c:pt>
                <c:pt idx="690">
                  <c:v>1547.04</c:v>
                </c:pt>
                <c:pt idx="691">
                  <c:v>1546.63</c:v>
                </c:pt>
                <c:pt idx="692">
                  <c:v>1539.59</c:v>
                </c:pt>
                <c:pt idx="693">
                  <c:v>1542.84</c:v>
                </c:pt>
                <c:pt idx="694">
                  <c:v>1557.59</c:v>
                </c:pt>
                <c:pt idx="695">
                  <c:v>1552.58</c:v>
                </c:pt>
                <c:pt idx="696">
                  <c:v>1565.15</c:v>
                </c:pt>
                <c:pt idx="697">
                  <c:v>1562.47</c:v>
                </c:pt>
                <c:pt idx="698">
                  <c:v>1554.41</c:v>
                </c:pt>
                <c:pt idx="699">
                  <c:v>1561.8</c:v>
                </c:pt>
                <c:pt idx="700">
                  <c:v>1548.71</c:v>
                </c:pt>
                <c:pt idx="701">
                  <c:v>1538.53</c:v>
                </c:pt>
                <c:pt idx="702">
                  <c:v>1541.24</c:v>
                </c:pt>
                <c:pt idx="703">
                  <c:v>1540.08</c:v>
                </c:pt>
                <c:pt idx="704">
                  <c:v>1500.63</c:v>
                </c:pt>
                <c:pt idx="705">
                  <c:v>1506.33</c:v>
                </c:pt>
                <c:pt idx="706">
                  <c:v>1519.59</c:v>
                </c:pt>
                <c:pt idx="707">
                  <c:v>1515.88</c:v>
                </c:pt>
                <c:pt idx="708">
                  <c:v>1514.4</c:v>
                </c:pt>
                <c:pt idx="709">
                  <c:v>1535.28</c:v>
                </c:pt>
                <c:pt idx="710">
                  <c:v>1540.98</c:v>
                </c:pt>
                <c:pt idx="711">
                  <c:v>1531.02</c:v>
                </c:pt>
                <c:pt idx="712">
                  <c:v>1549.38</c:v>
                </c:pt>
                <c:pt idx="713">
                  <c:v>1508.44</c:v>
                </c:pt>
                <c:pt idx="714">
                  <c:v>1509.65</c:v>
                </c:pt>
                <c:pt idx="715">
                  <c:v>1502.17</c:v>
                </c:pt>
                <c:pt idx="716">
                  <c:v>1520.27</c:v>
                </c:pt>
                <c:pt idx="717">
                  <c:v>1475.62</c:v>
                </c:pt>
                <c:pt idx="718">
                  <c:v>1474.77</c:v>
                </c:pt>
                <c:pt idx="719">
                  <c:v>1453.7</c:v>
                </c:pt>
                <c:pt idx="720">
                  <c:v>1439.18</c:v>
                </c:pt>
                <c:pt idx="721">
                  <c:v>1481.05</c:v>
                </c:pt>
                <c:pt idx="722">
                  <c:v>1470.58</c:v>
                </c:pt>
                <c:pt idx="723">
                  <c:v>1451.15</c:v>
                </c:pt>
                <c:pt idx="724">
                  <c:v>1458.74</c:v>
                </c:pt>
                <c:pt idx="725">
                  <c:v>1433.27</c:v>
                </c:pt>
                <c:pt idx="726">
                  <c:v>1439.7</c:v>
                </c:pt>
                <c:pt idx="727">
                  <c:v>1416.77</c:v>
                </c:pt>
                <c:pt idx="728">
                  <c:v>1440.7</c:v>
                </c:pt>
                <c:pt idx="729">
                  <c:v>1407.22</c:v>
                </c:pt>
                <c:pt idx="730">
                  <c:v>1428.23</c:v>
                </c:pt>
                <c:pt idx="731">
                  <c:v>1469.02</c:v>
                </c:pt>
                <c:pt idx="732">
                  <c:v>1469.72</c:v>
                </c:pt>
                <c:pt idx="733">
                  <c:v>1481.14</c:v>
                </c:pt>
                <c:pt idx="734">
                  <c:v>1472.42</c:v>
                </c:pt>
                <c:pt idx="735">
                  <c:v>1462.79</c:v>
                </c:pt>
                <c:pt idx="736">
                  <c:v>1485.01</c:v>
                </c:pt>
                <c:pt idx="737">
                  <c:v>1507.34</c:v>
                </c:pt>
                <c:pt idx="738">
                  <c:v>1504.66</c:v>
                </c:pt>
                <c:pt idx="739">
                  <c:v>1515.96</c:v>
                </c:pt>
                <c:pt idx="740">
                  <c:v>1477.65</c:v>
                </c:pt>
                <c:pt idx="741">
                  <c:v>1486.59</c:v>
                </c:pt>
                <c:pt idx="742">
                  <c:v>1488.41</c:v>
                </c:pt>
                <c:pt idx="743">
                  <c:v>1467.95</c:v>
                </c:pt>
                <c:pt idx="744">
                  <c:v>1445.9</c:v>
                </c:pt>
                <c:pt idx="745">
                  <c:v>1454.98</c:v>
                </c:pt>
                <c:pt idx="746">
                  <c:v>1453</c:v>
                </c:pt>
                <c:pt idx="747">
                  <c:v>1460.12</c:v>
                </c:pt>
                <c:pt idx="748">
                  <c:v>1484.46</c:v>
                </c:pt>
                <c:pt idx="749">
                  <c:v>1496.45</c:v>
                </c:pt>
                <c:pt idx="750">
                  <c:v>1497.66</c:v>
                </c:pt>
                <c:pt idx="751">
                  <c:v>1476.37</c:v>
                </c:pt>
                <c:pt idx="752">
                  <c:v>1478.49</c:v>
                </c:pt>
                <c:pt idx="753">
                  <c:v>1468.36</c:v>
                </c:pt>
                <c:pt idx="754">
                  <c:v>1447.16</c:v>
                </c:pt>
                <c:pt idx="755">
                  <c:v>1447.16</c:v>
                </c:pt>
                <c:pt idx="756">
                  <c:v>1411.63</c:v>
                </c:pt>
                <c:pt idx="757">
                  <c:v>1416.18</c:v>
                </c:pt>
                <c:pt idx="758">
                  <c:v>1390.19</c:v>
                </c:pt>
                <c:pt idx="759">
                  <c:v>1409.13</c:v>
                </c:pt>
                <c:pt idx="760">
                  <c:v>1420.33</c:v>
                </c:pt>
                <c:pt idx="761">
                  <c:v>1401.02</c:v>
                </c:pt>
                <c:pt idx="762">
                  <c:v>1416.25</c:v>
                </c:pt>
                <c:pt idx="763">
                  <c:v>1380.95</c:v>
                </c:pt>
                <c:pt idx="764">
                  <c:v>1373.2</c:v>
                </c:pt>
                <c:pt idx="765">
                  <c:v>1333.25</c:v>
                </c:pt>
                <c:pt idx="766">
                  <c:v>1325.19</c:v>
                </c:pt>
                <c:pt idx="767">
                  <c:v>1310.5</c:v>
                </c:pt>
                <c:pt idx="768">
                  <c:v>1338.6</c:v>
                </c:pt>
                <c:pt idx="769">
                  <c:v>1352.07</c:v>
                </c:pt>
                <c:pt idx="770">
                  <c:v>1330.61</c:v>
                </c:pt>
                <c:pt idx="771">
                  <c:v>1353.97</c:v>
                </c:pt>
                <c:pt idx="772">
                  <c:v>1362.3</c:v>
                </c:pt>
                <c:pt idx="773">
                  <c:v>1355.81</c:v>
                </c:pt>
                <c:pt idx="774">
                  <c:v>1378.55</c:v>
                </c:pt>
                <c:pt idx="775">
                  <c:v>1395.42</c:v>
                </c:pt>
                <c:pt idx="776">
                  <c:v>1380.82</c:v>
                </c:pt>
                <c:pt idx="777">
                  <c:v>1336.64</c:v>
                </c:pt>
                <c:pt idx="778">
                  <c:v>1326.45</c:v>
                </c:pt>
                <c:pt idx="779">
                  <c:v>1336.91</c:v>
                </c:pt>
                <c:pt idx="780">
                  <c:v>1331.29</c:v>
                </c:pt>
                <c:pt idx="781">
                  <c:v>1339.13</c:v>
                </c:pt>
                <c:pt idx="782">
                  <c:v>1348.86</c:v>
                </c:pt>
                <c:pt idx="783">
                  <c:v>1367.21</c:v>
                </c:pt>
                <c:pt idx="784">
                  <c:v>1348.86</c:v>
                </c:pt>
                <c:pt idx="785">
                  <c:v>1349.99</c:v>
                </c:pt>
                <c:pt idx="786">
                  <c:v>1348.78</c:v>
                </c:pt>
                <c:pt idx="787">
                  <c:v>1360.03</c:v>
                </c:pt>
                <c:pt idx="788">
                  <c:v>1342.53</c:v>
                </c:pt>
                <c:pt idx="789">
                  <c:v>1353.11</c:v>
                </c:pt>
                <c:pt idx="790">
                  <c:v>1371.8</c:v>
                </c:pt>
                <c:pt idx="791">
                  <c:v>1381.29</c:v>
                </c:pt>
                <c:pt idx="792">
                  <c:v>1380.02</c:v>
                </c:pt>
                <c:pt idx="793">
                  <c:v>1367.68</c:v>
                </c:pt>
                <c:pt idx="794">
                  <c:v>1330.63</c:v>
                </c:pt>
                <c:pt idx="795">
                  <c:v>1331.34</c:v>
                </c:pt>
                <c:pt idx="796">
                  <c:v>1326.75</c:v>
                </c:pt>
                <c:pt idx="797">
                  <c:v>1333.7</c:v>
                </c:pt>
                <c:pt idx="798">
                  <c:v>1304.3399999999999</c:v>
                </c:pt>
                <c:pt idx="799">
                  <c:v>1293.3699999999999</c:v>
                </c:pt>
                <c:pt idx="800">
                  <c:v>1273.3699999999999</c:v>
                </c:pt>
                <c:pt idx="801">
                  <c:v>1320.65</c:v>
                </c:pt>
                <c:pt idx="802">
                  <c:v>1308.77</c:v>
                </c:pt>
                <c:pt idx="803">
                  <c:v>1315.48</c:v>
                </c:pt>
                <c:pt idx="804">
                  <c:v>1288.1400000000001</c:v>
                </c:pt>
                <c:pt idx="805">
                  <c:v>1276.5999999999999</c:v>
                </c:pt>
                <c:pt idx="806">
                  <c:v>1330.74</c:v>
                </c:pt>
                <c:pt idx="807">
                  <c:v>1298.42</c:v>
                </c:pt>
                <c:pt idx="808">
                  <c:v>1329.51</c:v>
                </c:pt>
                <c:pt idx="809">
                  <c:v>1349.88</c:v>
                </c:pt>
                <c:pt idx="810">
                  <c:v>1352.99</c:v>
                </c:pt>
                <c:pt idx="811">
                  <c:v>1341.13</c:v>
                </c:pt>
                <c:pt idx="812">
                  <c:v>1325.76</c:v>
                </c:pt>
                <c:pt idx="813">
                  <c:v>1315.22</c:v>
                </c:pt>
                <c:pt idx="814">
                  <c:v>1322.7</c:v>
                </c:pt>
                <c:pt idx="815">
                  <c:v>1370.18</c:v>
                </c:pt>
                <c:pt idx="816">
                  <c:v>1367.53</c:v>
                </c:pt>
                <c:pt idx="817">
                  <c:v>1369.31</c:v>
                </c:pt>
                <c:pt idx="818">
                  <c:v>1370.4</c:v>
                </c:pt>
                <c:pt idx="819">
                  <c:v>1372.54</c:v>
                </c:pt>
                <c:pt idx="820">
                  <c:v>1365.54</c:v>
                </c:pt>
                <c:pt idx="821">
                  <c:v>1354.49</c:v>
                </c:pt>
                <c:pt idx="822">
                  <c:v>1360.55</c:v>
                </c:pt>
                <c:pt idx="823">
                  <c:v>1332.83</c:v>
                </c:pt>
                <c:pt idx="824">
                  <c:v>1328.32</c:v>
                </c:pt>
                <c:pt idx="825">
                  <c:v>1334.43</c:v>
                </c:pt>
                <c:pt idx="826">
                  <c:v>1364.71</c:v>
                </c:pt>
                <c:pt idx="827">
                  <c:v>1365.56</c:v>
                </c:pt>
                <c:pt idx="828">
                  <c:v>1390.33</c:v>
                </c:pt>
                <c:pt idx="829">
                  <c:v>1388.17</c:v>
                </c:pt>
                <c:pt idx="830">
                  <c:v>1375.94</c:v>
                </c:pt>
                <c:pt idx="831">
                  <c:v>1379.93</c:v>
                </c:pt>
                <c:pt idx="832">
                  <c:v>1388.82</c:v>
                </c:pt>
                <c:pt idx="833">
                  <c:v>1397.84</c:v>
                </c:pt>
                <c:pt idx="834">
                  <c:v>1396.37</c:v>
                </c:pt>
                <c:pt idx="835">
                  <c:v>1390.94</c:v>
                </c:pt>
                <c:pt idx="836">
                  <c:v>1385.59</c:v>
                </c:pt>
                <c:pt idx="837">
                  <c:v>1409.34</c:v>
                </c:pt>
                <c:pt idx="838">
                  <c:v>1413.9</c:v>
                </c:pt>
                <c:pt idx="839">
                  <c:v>1407.49</c:v>
                </c:pt>
                <c:pt idx="840">
                  <c:v>1418.26</c:v>
                </c:pt>
                <c:pt idx="841">
                  <c:v>1392.57</c:v>
                </c:pt>
                <c:pt idx="842">
                  <c:v>1397.68</c:v>
                </c:pt>
                <c:pt idx="843">
                  <c:v>1388.28</c:v>
                </c:pt>
                <c:pt idx="844">
                  <c:v>1403.58</c:v>
                </c:pt>
                <c:pt idx="845">
                  <c:v>1403.04</c:v>
                </c:pt>
                <c:pt idx="846">
                  <c:v>1408.66</c:v>
                </c:pt>
                <c:pt idx="847">
                  <c:v>1423.57</c:v>
                </c:pt>
                <c:pt idx="848">
                  <c:v>1425.35</c:v>
                </c:pt>
                <c:pt idx="849">
                  <c:v>1426.63</c:v>
                </c:pt>
                <c:pt idx="850">
                  <c:v>1413.4</c:v>
                </c:pt>
                <c:pt idx="851">
                  <c:v>1390.71</c:v>
                </c:pt>
                <c:pt idx="852">
                  <c:v>1394.35</c:v>
                </c:pt>
                <c:pt idx="853">
                  <c:v>1375.93</c:v>
                </c:pt>
                <c:pt idx="854">
                  <c:v>1385.35</c:v>
                </c:pt>
                <c:pt idx="855">
                  <c:v>1390.84</c:v>
                </c:pt>
                <c:pt idx="856">
                  <c:v>1398.26</c:v>
                </c:pt>
                <c:pt idx="857">
                  <c:v>1400.38</c:v>
                </c:pt>
                <c:pt idx="858">
                  <c:v>1385.67</c:v>
                </c:pt>
                <c:pt idx="859">
                  <c:v>1377.65</c:v>
                </c:pt>
                <c:pt idx="860">
                  <c:v>1377.2</c:v>
                </c:pt>
                <c:pt idx="861">
                  <c:v>1404.05</c:v>
                </c:pt>
                <c:pt idx="862">
                  <c:v>1360.68</c:v>
                </c:pt>
                <c:pt idx="863">
                  <c:v>1361.76</c:v>
                </c:pt>
                <c:pt idx="864">
                  <c:v>1358.44</c:v>
                </c:pt>
                <c:pt idx="865">
                  <c:v>1335.49</c:v>
                </c:pt>
                <c:pt idx="866">
                  <c:v>1339.87</c:v>
                </c:pt>
                <c:pt idx="867">
                  <c:v>1360.03</c:v>
                </c:pt>
                <c:pt idx="868">
                  <c:v>1360.14</c:v>
                </c:pt>
                <c:pt idx="869">
                  <c:v>1350.93</c:v>
                </c:pt>
                <c:pt idx="870">
                  <c:v>1337.81</c:v>
                </c:pt>
                <c:pt idx="871">
                  <c:v>1342.83</c:v>
                </c:pt>
                <c:pt idx="872">
                  <c:v>1317.93</c:v>
                </c:pt>
                <c:pt idx="873">
                  <c:v>1318</c:v>
                </c:pt>
                <c:pt idx="874">
                  <c:v>1314.29</c:v>
                </c:pt>
                <c:pt idx="875">
                  <c:v>1321.97</c:v>
                </c:pt>
                <c:pt idx="876">
                  <c:v>1283.1500000000001</c:v>
                </c:pt>
                <c:pt idx="877">
                  <c:v>1278.3800000000001</c:v>
                </c:pt>
                <c:pt idx="878">
                  <c:v>1280</c:v>
                </c:pt>
                <c:pt idx="879">
                  <c:v>1284.9100000000001</c:v>
                </c:pt>
                <c:pt idx="880">
                  <c:v>1261.52</c:v>
                </c:pt>
                <c:pt idx="881">
                  <c:v>1262.9000000000001</c:v>
                </c:pt>
                <c:pt idx="882">
                  <c:v>1252.31</c:v>
                </c:pt>
                <c:pt idx="883">
                  <c:v>1273.7</c:v>
                </c:pt>
                <c:pt idx="884">
                  <c:v>1244.69</c:v>
                </c:pt>
                <c:pt idx="885">
                  <c:v>1253.3900000000001</c:v>
                </c:pt>
                <c:pt idx="886">
                  <c:v>1239.49</c:v>
                </c:pt>
                <c:pt idx="887">
                  <c:v>1228.3</c:v>
                </c:pt>
                <c:pt idx="888">
                  <c:v>1214.9100000000001</c:v>
                </c:pt>
                <c:pt idx="889">
                  <c:v>1245.3599999999999</c:v>
                </c:pt>
                <c:pt idx="890">
                  <c:v>1260.32</c:v>
                </c:pt>
                <c:pt idx="891">
                  <c:v>1260.68</c:v>
                </c:pt>
                <c:pt idx="892">
                  <c:v>1260</c:v>
                </c:pt>
                <c:pt idx="893">
                  <c:v>1277</c:v>
                </c:pt>
                <c:pt idx="894">
                  <c:v>1282.19</c:v>
                </c:pt>
                <c:pt idx="895">
                  <c:v>1252.54</c:v>
                </c:pt>
                <c:pt idx="896">
                  <c:v>1257.76</c:v>
                </c:pt>
                <c:pt idx="897">
                  <c:v>1234.3699999999999</c:v>
                </c:pt>
                <c:pt idx="898">
                  <c:v>1263.2</c:v>
                </c:pt>
                <c:pt idx="899">
                  <c:v>1284.26</c:v>
                </c:pt>
                <c:pt idx="900">
                  <c:v>1267.3800000000001</c:v>
                </c:pt>
                <c:pt idx="901">
                  <c:v>1260.31</c:v>
                </c:pt>
                <c:pt idx="902">
                  <c:v>1249.01</c:v>
                </c:pt>
                <c:pt idx="903">
                  <c:v>1284.8800000000001</c:v>
                </c:pt>
                <c:pt idx="904">
                  <c:v>1289.19</c:v>
                </c:pt>
                <c:pt idx="905">
                  <c:v>1266.07</c:v>
                </c:pt>
                <c:pt idx="906">
                  <c:v>1296.32</c:v>
                </c:pt>
                <c:pt idx="907">
                  <c:v>1305.32</c:v>
                </c:pt>
                <c:pt idx="908">
                  <c:v>1289.5899999999999</c:v>
                </c:pt>
                <c:pt idx="909">
                  <c:v>1285.83</c:v>
                </c:pt>
                <c:pt idx="910">
                  <c:v>1292.93</c:v>
                </c:pt>
                <c:pt idx="911">
                  <c:v>1298.2</c:v>
                </c:pt>
                <c:pt idx="912">
                  <c:v>1278.5999999999999</c:v>
                </c:pt>
                <c:pt idx="913">
                  <c:v>1266.69</c:v>
                </c:pt>
                <c:pt idx="914">
                  <c:v>1274.54</c:v>
                </c:pt>
                <c:pt idx="915">
                  <c:v>1277.72</c:v>
                </c:pt>
                <c:pt idx="916">
                  <c:v>1292.2</c:v>
                </c:pt>
                <c:pt idx="917">
                  <c:v>1266.8399999999999</c:v>
                </c:pt>
                <c:pt idx="918">
                  <c:v>1271.51</c:v>
                </c:pt>
                <c:pt idx="919">
                  <c:v>1281.6600000000001</c:v>
                </c:pt>
                <c:pt idx="920">
                  <c:v>1300.68</c:v>
                </c:pt>
                <c:pt idx="921">
                  <c:v>1282.83</c:v>
                </c:pt>
                <c:pt idx="922">
                  <c:v>1277.58</c:v>
                </c:pt>
                <c:pt idx="923">
                  <c:v>1274.98</c:v>
                </c:pt>
                <c:pt idx="924">
                  <c:v>1236.83</c:v>
                </c:pt>
                <c:pt idx="925">
                  <c:v>1242.31</c:v>
                </c:pt>
                <c:pt idx="926">
                  <c:v>1267.79</c:v>
                </c:pt>
                <c:pt idx="927">
                  <c:v>1224.51</c:v>
                </c:pt>
                <c:pt idx="928">
                  <c:v>1232.04</c:v>
                </c:pt>
                <c:pt idx="929">
                  <c:v>1249.05</c:v>
                </c:pt>
                <c:pt idx="930">
                  <c:v>1251.7</c:v>
                </c:pt>
                <c:pt idx="931">
                  <c:v>1192.7</c:v>
                </c:pt>
                <c:pt idx="932">
                  <c:v>1213.5899999999999</c:v>
                </c:pt>
                <c:pt idx="933">
                  <c:v>1156.3900000000001</c:v>
                </c:pt>
                <c:pt idx="934">
                  <c:v>1206.51</c:v>
                </c:pt>
                <c:pt idx="935">
                  <c:v>1255.08</c:v>
                </c:pt>
                <c:pt idx="936">
                  <c:v>1207.0899999999999</c:v>
                </c:pt>
                <c:pt idx="937">
                  <c:v>1188.22</c:v>
                </c:pt>
                <c:pt idx="938">
                  <c:v>1185.8699999999999</c:v>
                </c:pt>
                <c:pt idx="939">
                  <c:v>1209.18</c:v>
                </c:pt>
                <c:pt idx="940">
                  <c:v>1213.01</c:v>
                </c:pt>
                <c:pt idx="941">
                  <c:v>1106.3900000000001</c:v>
                </c:pt>
                <c:pt idx="942">
                  <c:v>1166.3599999999999</c:v>
                </c:pt>
                <c:pt idx="943">
                  <c:v>1161.06</c:v>
                </c:pt>
                <c:pt idx="944">
                  <c:v>1114.28</c:v>
                </c:pt>
                <c:pt idx="945">
                  <c:v>1099.23</c:v>
                </c:pt>
                <c:pt idx="946">
                  <c:v>1056.8900000000001</c:v>
                </c:pt>
                <c:pt idx="947">
                  <c:v>996.23</c:v>
                </c:pt>
                <c:pt idx="948">
                  <c:v>984.94</c:v>
                </c:pt>
                <c:pt idx="949">
                  <c:v>909.92</c:v>
                </c:pt>
                <c:pt idx="950">
                  <c:v>899.22</c:v>
                </c:pt>
                <c:pt idx="951">
                  <c:v>1003.35</c:v>
                </c:pt>
                <c:pt idx="952">
                  <c:v>998.01</c:v>
                </c:pt>
                <c:pt idx="953">
                  <c:v>907.84</c:v>
                </c:pt>
                <c:pt idx="954">
                  <c:v>946.43</c:v>
                </c:pt>
                <c:pt idx="955">
                  <c:v>940.55</c:v>
                </c:pt>
                <c:pt idx="956">
                  <c:v>985.4</c:v>
                </c:pt>
                <c:pt idx="957">
                  <c:v>955.05</c:v>
                </c:pt>
                <c:pt idx="958">
                  <c:v>896.78</c:v>
                </c:pt>
                <c:pt idx="959">
                  <c:v>908.11</c:v>
                </c:pt>
                <c:pt idx="960">
                  <c:v>876.77</c:v>
                </c:pt>
                <c:pt idx="961">
                  <c:v>848.92</c:v>
                </c:pt>
                <c:pt idx="962">
                  <c:v>940.51</c:v>
                </c:pt>
                <c:pt idx="963">
                  <c:v>930.09</c:v>
                </c:pt>
                <c:pt idx="964">
                  <c:v>954.09</c:v>
                </c:pt>
                <c:pt idx="965">
                  <c:v>968.75</c:v>
                </c:pt>
                <c:pt idx="966">
                  <c:v>966.3</c:v>
                </c:pt>
                <c:pt idx="967">
                  <c:v>1005.75</c:v>
                </c:pt>
                <c:pt idx="968">
                  <c:v>952.77</c:v>
                </c:pt>
                <c:pt idx="969">
                  <c:v>904.88</c:v>
                </c:pt>
                <c:pt idx="970">
                  <c:v>930.99</c:v>
                </c:pt>
                <c:pt idx="971">
                  <c:v>919.21</c:v>
                </c:pt>
                <c:pt idx="972">
                  <c:v>898.95</c:v>
                </c:pt>
                <c:pt idx="973">
                  <c:v>852.3</c:v>
                </c:pt>
                <c:pt idx="974">
                  <c:v>911.29</c:v>
                </c:pt>
                <c:pt idx="975">
                  <c:v>873.29</c:v>
                </c:pt>
                <c:pt idx="976">
                  <c:v>850.75</c:v>
                </c:pt>
                <c:pt idx="977">
                  <c:v>859.12</c:v>
                </c:pt>
                <c:pt idx="978">
                  <c:v>806.58</c:v>
                </c:pt>
                <c:pt idx="979">
                  <c:v>752.44</c:v>
                </c:pt>
                <c:pt idx="980">
                  <c:v>800.03</c:v>
                </c:pt>
                <c:pt idx="981">
                  <c:v>851.81</c:v>
                </c:pt>
                <c:pt idx="982">
                  <c:v>857.39</c:v>
                </c:pt>
                <c:pt idx="983">
                  <c:v>887.68</c:v>
                </c:pt>
                <c:pt idx="984">
                  <c:v>896.24</c:v>
                </c:pt>
                <c:pt idx="985">
                  <c:v>816.21</c:v>
                </c:pt>
                <c:pt idx="986">
                  <c:v>848.81</c:v>
                </c:pt>
                <c:pt idx="987">
                  <c:v>870.74</c:v>
                </c:pt>
                <c:pt idx="988">
                  <c:v>845.22</c:v>
                </c:pt>
                <c:pt idx="989">
                  <c:v>876.07</c:v>
                </c:pt>
                <c:pt idx="990">
                  <c:v>909.7</c:v>
                </c:pt>
                <c:pt idx="991">
                  <c:v>888.67</c:v>
                </c:pt>
                <c:pt idx="992">
                  <c:v>899.24</c:v>
                </c:pt>
                <c:pt idx="993">
                  <c:v>873.59</c:v>
                </c:pt>
                <c:pt idx="994">
                  <c:v>879.73</c:v>
                </c:pt>
                <c:pt idx="995">
                  <c:v>868.57</c:v>
                </c:pt>
                <c:pt idx="996">
                  <c:v>913.18</c:v>
                </c:pt>
                <c:pt idx="997">
                  <c:v>904.42</c:v>
                </c:pt>
                <c:pt idx="998">
                  <c:v>885.28</c:v>
                </c:pt>
                <c:pt idx="999">
                  <c:v>887.88</c:v>
                </c:pt>
                <c:pt idx="1000">
                  <c:v>871.63</c:v>
                </c:pt>
                <c:pt idx="1001">
                  <c:v>863.16</c:v>
                </c:pt>
                <c:pt idx="1002">
                  <c:v>868.15</c:v>
                </c:pt>
                <c:pt idx="1003">
                  <c:v>872.8</c:v>
                </c:pt>
                <c:pt idx="1004">
                  <c:v>869.42</c:v>
                </c:pt>
                <c:pt idx="1005">
                  <c:v>890.64</c:v>
                </c:pt>
                <c:pt idx="1006">
                  <c:v>903.25</c:v>
                </c:pt>
                <c:pt idx="1007">
                  <c:v>931.8</c:v>
                </c:pt>
                <c:pt idx="1008">
                  <c:v>927.45</c:v>
                </c:pt>
                <c:pt idx="1009">
                  <c:v>934.7</c:v>
                </c:pt>
                <c:pt idx="1010">
                  <c:v>906.65</c:v>
                </c:pt>
                <c:pt idx="1011">
                  <c:v>909.73</c:v>
                </c:pt>
                <c:pt idx="1012">
                  <c:v>890.35</c:v>
                </c:pt>
                <c:pt idx="1013">
                  <c:v>870.26</c:v>
                </c:pt>
                <c:pt idx="1014">
                  <c:v>871.79</c:v>
                </c:pt>
                <c:pt idx="1015">
                  <c:v>842.62</c:v>
                </c:pt>
                <c:pt idx="1016">
                  <c:v>843.74</c:v>
                </c:pt>
                <c:pt idx="1017">
                  <c:v>850.12</c:v>
                </c:pt>
                <c:pt idx="1018">
                  <c:v>805.22</c:v>
                </c:pt>
                <c:pt idx="1019">
                  <c:v>840.24</c:v>
                </c:pt>
                <c:pt idx="1020">
                  <c:v>827.5</c:v>
                </c:pt>
                <c:pt idx="1021">
                  <c:v>831.95</c:v>
                </c:pt>
                <c:pt idx="1022">
                  <c:v>836.57</c:v>
                </c:pt>
                <c:pt idx="1023">
                  <c:v>845.71</c:v>
                </c:pt>
                <c:pt idx="1024">
                  <c:v>874.09</c:v>
                </c:pt>
                <c:pt idx="1025">
                  <c:v>845.14</c:v>
                </c:pt>
                <c:pt idx="1026">
                  <c:v>825.88</c:v>
                </c:pt>
                <c:pt idx="1027">
                  <c:v>825.44</c:v>
                </c:pt>
                <c:pt idx="1028">
                  <c:v>838.51</c:v>
                </c:pt>
                <c:pt idx="1029">
                  <c:v>832.23</c:v>
                </c:pt>
                <c:pt idx="1030">
                  <c:v>845.85</c:v>
                </c:pt>
                <c:pt idx="1031">
                  <c:v>868.6</c:v>
                </c:pt>
                <c:pt idx="1032">
                  <c:v>869.89</c:v>
                </c:pt>
                <c:pt idx="1033">
                  <c:v>827.16</c:v>
                </c:pt>
                <c:pt idx="1034">
                  <c:v>833.74</c:v>
                </c:pt>
                <c:pt idx="1035">
                  <c:v>835.19</c:v>
                </c:pt>
                <c:pt idx="1036">
                  <c:v>826.84</c:v>
                </c:pt>
                <c:pt idx="1037">
                  <c:v>789.17</c:v>
                </c:pt>
                <c:pt idx="1038">
                  <c:v>788.42</c:v>
                </c:pt>
                <c:pt idx="1039">
                  <c:v>778.94</c:v>
                </c:pt>
                <c:pt idx="1040">
                  <c:v>770.05</c:v>
                </c:pt>
                <c:pt idx="1041">
                  <c:v>743.33</c:v>
                </c:pt>
                <c:pt idx="1042">
                  <c:v>773.14</c:v>
                </c:pt>
                <c:pt idx="1043">
                  <c:v>764.9</c:v>
                </c:pt>
                <c:pt idx="1044">
                  <c:v>752.83</c:v>
                </c:pt>
                <c:pt idx="1045">
                  <c:v>735.09</c:v>
                </c:pt>
                <c:pt idx="1046">
                  <c:v>700.82</c:v>
                </c:pt>
                <c:pt idx="1047">
                  <c:v>696.33</c:v>
                </c:pt>
                <c:pt idx="1048">
                  <c:v>712.87</c:v>
                </c:pt>
                <c:pt idx="1049">
                  <c:v>682.55</c:v>
                </c:pt>
                <c:pt idx="1050">
                  <c:v>683.38</c:v>
                </c:pt>
                <c:pt idx="1051">
                  <c:v>676.53</c:v>
                </c:pt>
                <c:pt idx="1052">
                  <c:v>719.6</c:v>
                </c:pt>
                <c:pt idx="1053">
                  <c:v>721.36</c:v>
                </c:pt>
                <c:pt idx="1054">
                  <c:v>750.74</c:v>
                </c:pt>
                <c:pt idx="1055">
                  <c:v>756.55</c:v>
                </c:pt>
                <c:pt idx="1056">
                  <c:v>753.89</c:v>
                </c:pt>
                <c:pt idx="1057">
                  <c:v>778.12</c:v>
                </c:pt>
                <c:pt idx="1058">
                  <c:v>794.35</c:v>
                </c:pt>
                <c:pt idx="1059">
                  <c:v>784.04</c:v>
                </c:pt>
                <c:pt idx="1060">
                  <c:v>768.54</c:v>
                </c:pt>
                <c:pt idx="1061">
                  <c:v>822.92</c:v>
                </c:pt>
                <c:pt idx="1062">
                  <c:v>806.12</c:v>
                </c:pt>
                <c:pt idx="1063">
                  <c:v>813.88</c:v>
                </c:pt>
                <c:pt idx="1064">
                  <c:v>832.86</c:v>
                </c:pt>
                <c:pt idx="1065">
                  <c:v>815.94</c:v>
                </c:pt>
                <c:pt idx="1066">
                  <c:v>787.53</c:v>
                </c:pt>
                <c:pt idx="1067">
                  <c:v>797.87</c:v>
                </c:pt>
                <c:pt idx="1068">
                  <c:v>811.08</c:v>
                </c:pt>
                <c:pt idx="1069">
                  <c:v>834.38</c:v>
                </c:pt>
                <c:pt idx="1070">
                  <c:v>842.5</c:v>
                </c:pt>
                <c:pt idx="1071">
                  <c:v>835.48</c:v>
                </c:pt>
                <c:pt idx="1072">
                  <c:v>815.55</c:v>
                </c:pt>
                <c:pt idx="1073">
                  <c:v>825.16</c:v>
                </c:pt>
                <c:pt idx="1074">
                  <c:v>856.56</c:v>
                </c:pt>
                <c:pt idx="1075">
                  <c:v>858.73</c:v>
                </c:pt>
                <c:pt idx="1076">
                  <c:v>841.5</c:v>
                </c:pt>
                <c:pt idx="1077">
                  <c:v>852.06</c:v>
                </c:pt>
                <c:pt idx="1078">
                  <c:v>865.3</c:v>
                </c:pt>
                <c:pt idx="1079">
                  <c:v>869.6</c:v>
                </c:pt>
                <c:pt idx="1080">
                  <c:v>832.39</c:v>
                </c:pt>
                <c:pt idx="1081">
                  <c:v>850.08</c:v>
                </c:pt>
                <c:pt idx="1082">
                  <c:v>843.55</c:v>
                </c:pt>
                <c:pt idx="1083">
                  <c:v>851.92</c:v>
                </c:pt>
                <c:pt idx="1084">
                  <c:v>866.23</c:v>
                </c:pt>
                <c:pt idx="1085">
                  <c:v>857.51</c:v>
                </c:pt>
                <c:pt idx="1086">
                  <c:v>855.16</c:v>
                </c:pt>
                <c:pt idx="1087">
                  <c:v>873.64</c:v>
                </c:pt>
                <c:pt idx="1088">
                  <c:v>872.81</c:v>
                </c:pt>
                <c:pt idx="1089">
                  <c:v>877.52</c:v>
                </c:pt>
                <c:pt idx="1090">
                  <c:v>907.24</c:v>
                </c:pt>
                <c:pt idx="1091">
                  <c:v>903.8</c:v>
                </c:pt>
                <c:pt idx="1092">
                  <c:v>919.53</c:v>
                </c:pt>
                <c:pt idx="1093">
                  <c:v>907.39</c:v>
                </c:pt>
                <c:pt idx="1094">
                  <c:v>929.23</c:v>
                </c:pt>
                <c:pt idx="1095">
                  <c:v>909.24</c:v>
                </c:pt>
                <c:pt idx="1096">
                  <c:v>908.35</c:v>
                </c:pt>
                <c:pt idx="1097">
                  <c:v>883.92</c:v>
                </c:pt>
                <c:pt idx="1098">
                  <c:v>893.07</c:v>
                </c:pt>
                <c:pt idx="1099">
                  <c:v>882.88</c:v>
                </c:pt>
                <c:pt idx="1100">
                  <c:v>909.71</c:v>
                </c:pt>
                <c:pt idx="1101">
                  <c:v>908.13</c:v>
                </c:pt>
                <c:pt idx="1102">
                  <c:v>903.47</c:v>
                </c:pt>
                <c:pt idx="1103">
                  <c:v>888.33</c:v>
                </c:pt>
                <c:pt idx="1104">
                  <c:v>887</c:v>
                </c:pt>
                <c:pt idx="1105">
                  <c:v>910.33</c:v>
                </c:pt>
                <c:pt idx="1106">
                  <c:v>893.06</c:v>
                </c:pt>
                <c:pt idx="1107">
                  <c:v>906.83</c:v>
                </c:pt>
                <c:pt idx="1108">
                  <c:v>919.14</c:v>
                </c:pt>
                <c:pt idx="1109">
                  <c:v>942.87</c:v>
                </c:pt>
                <c:pt idx="1110">
                  <c:v>944.74</c:v>
                </c:pt>
                <c:pt idx="1111">
                  <c:v>931.76</c:v>
                </c:pt>
                <c:pt idx="1112">
                  <c:v>942.46</c:v>
                </c:pt>
                <c:pt idx="1113">
                  <c:v>940.09</c:v>
                </c:pt>
                <c:pt idx="1114">
                  <c:v>939.14</c:v>
                </c:pt>
                <c:pt idx="1115">
                  <c:v>942.43</c:v>
                </c:pt>
                <c:pt idx="1116">
                  <c:v>939.15</c:v>
                </c:pt>
                <c:pt idx="1117">
                  <c:v>944.89</c:v>
                </c:pt>
                <c:pt idx="1118">
                  <c:v>946.21</c:v>
                </c:pt>
                <c:pt idx="1119">
                  <c:v>923.72</c:v>
                </c:pt>
                <c:pt idx="1120">
                  <c:v>911.97</c:v>
                </c:pt>
                <c:pt idx="1121">
                  <c:v>910.71</c:v>
                </c:pt>
                <c:pt idx="1122">
                  <c:v>918.37</c:v>
                </c:pt>
                <c:pt idx="1123">
                  <c:v>921.23</c:v>
                </c:pt>
                <c:pt idx="1124">
                  <c:v>893.04</c:v>
                </c:pt>
                <c:pt idx="1125">
                  <c:v>895.1</c:v>
                </c:pt>
                <c:pt idx="1126">
                  <c:v>900.94</c:v>
                </c:pt>
                <c:pt idx="1127">
                  <c:v>920.26</c:v>
                </c:pt>
                <c:pt idx="1128">
                  <c:v>918.9</c:v>
                </c:pt>
                <c:pt idx="1129">
                  <c:v>927.23</c:v>
                </c:pt>
                <c:pt idx="1130">
                  <c:v>919.32</c:v>
                </c:pt>
                <c:pt idx="1131">
                  <c:v>923.33</c:v>
                </c:pt>
                <c:pt idx="1132">
                  <c:v>896.42</c:v>
                </c:pt>
                <c:pt idx="1133">
                  <c:v>898.72</c:v>
                </c:pt>
                <c:pt idx="1134">
                  <c:v>881.03</c:v>
                </c:pt>
                <c:pt idx="1135">
                  <c:v>879.56</c:v>
                </c:pt>
                <c:pt idx="1136">
                  <c:v>882.68</c:v>
                </c:pt>
                <c:pt idx="1137">
                  <c:v>879.13</c:v>
                </c:pt>
                <c:pt idx="1138">
                  <c:v>901.05</c:v>
                </c:pt>
                <c:pt idx="1139">
                  <c:v>905.84</c:v>
                </c:pt>
                <c:pt idx="1140">
                  <c:v>932.68</c:v>
                </c:pt>
                <c:pt idx="1141">
                  <c:v>940.74</c:v>
                </c:pt>
                <c:pt idx="1142">
                  <c:v>940.38</c:v>
                </c:pt>
                <c:pt idx="1143">
                  <c:v>951.13</c:v>
                </c:pt>
                <c:pt idx="1144">
                  <c:v>954.58</c:v>
                </c:pt>
                <c:pt idx="1145">
                  <c:v>954.07</c:v>
                </c:pt>
                <c:pt idx="1146">
                  <c:v>976.29</c:v>
                </c:pt>
                <c:pt idx="1147">
                  <c:v>979.26</c:v>
                </c:pt>
                <c:pt idx="1148">
                  <c:v>982.18</c:v>
                </c:pt>
                <c:pt idx="1149">
                  <c:v>979.62</c:v>
                </c:pt>
                <c:pt idx="1150">
                  <c:v>975.15</c:v>
                </c:pt>
                <c:pt idx="1151">
                  <c:v>986.75</c:v>
                </c:pt>
                <c:pt idx="1152">
                  <c:v>987.48</c:v>
                </c:pt>
                <c:pt idx="1153">
                  <c:v>1002.63</c:v>
                </c:pt>
                <c:pt idx="1154">
                  <c:v>1005.65</c:v>
                </c:pt>
                <c:pt idx="1155">
                  <c:v>1002.72</c:v>
                </c:pt>
                <c:pt idx="1156">
                  <c:v>997.08</c:v>
                </c:pt>
                <c:pt idx="1157">
                  <c:v>1010.48</c:v>
                </c:pt>
                <c:pt idx="1158">
                  <c:v>1007.1</c:v>
                </c:pt>
                <c:pt idx="1159">
                  <c:v>994.35</c:v>
                </c:pt>
                <c:pt idx="1160">
                  <c:v>1005.81</c:v>
                </c:pt>
                <c:pt idx="1161">
                  <c:v>1012.73</c:v>
                </c:pt>
                <c:pt idx="1162">
                  <c:v>1004.09</c:v>
                </c:pt>
                <c:pt idx="1163">
                  <c:v>979.73</c:v>
                </c:pt>
                <c:pt idx="1164">
                  <c:v>989.67</c:v>
                </c:pt>
                <c:pt idx="1165">
                  <c:v>996.46</c:v>
                </c:pt>
                <c:pt idx="1166">
                  <c:v>1007.37</c:v>
                </c:pt>
                <c:pt idx="1167">
                  <c:v>1026.1300000000001</c:v>
                </c:pt>
                <c:pt idx="1168">
                  <c:v>1025.57</c:v>
                </c:pt>
                <c:pt idx="1169">
                  <c:v>1028</c:v>
                </c:pt>
                <c:pt idx="1170">
                  <c:v>1028.1199999999999</c:v>
                </c:pt>
                <c:pt idx="1171">
                  <c:v>1030.98</c:v>
                </c:pt>
                <c:pt idx="1172">
                  <c:v>1028.93</c:v>
                </c:pt>
                <c:pt idx="1173">
                  <c:v>1020.62</c:v>
                </c:pt>
                <c:pt idx="1174">
                  <c:v>998.04</c:v>
                </c:pt>
                <c:pt idx="1175">
                  <c:v>994.75</c:v>
                </c:pt>
                <c:pt idx="1176">
                  <c:v>1003.24</c:v>
                </c:pt>
                <c:pt idx="1177">
                  <c:v>1016.4</c:v>
                </c:pt>
                <c:pt idx="1178">
                  <c:v>1025.3900000000001</c:v>
                </c:pt>
                <c:pt idx="1179">
                  <c:v>1033.3699999999999</c:v>
                </c:pt>
                <c:pt idx="1180">
                  <c:v>1044.1400000000001</c:v>
                </c:pt>
                <c:pt idx="1181">
                  <c:v>1042.73</c:v>
                </c:pt>
                <c:pt idx="1182">
                  <c:v>1049.3399999999999</c:v>
                </c:pt>
                <c:pt idx="1183">
                  <c:v>1052.6300000000001</c:v>
                </c:pt>
                <c:pt idx="1184">
                  <c:v>1068.76</c:v>
                </c:pt>
                <c:pt idx="1185">
                  <c:v>1065.49</c:v>
                </c:pt>
                <c:pt idx="1186">
                  <c:v>1068.3</c:v>
                </c:pt>
                <c:pt idx="1187">
                  <c:v>1064.6600000000001</c:v>
                </c:pt>
                <c:pt idx="1188">
                  <c:v>1071.6600000000001</c:v>
                </c:pt>
                <c:pt idx="1189">
                  <c:v>1060.8699999999999</c:v>
                </c:pt>
                <c:pt idx="1190">
                  <c:v>1050.78</c:v>
                </c:pt>
                <c:pt idx="1191">
                  <c:v>1044.3800000000001</c:v>
                </c:pt>
                <c:pt idx="1192">
                  <c:v>1062.98</c:v>
                </c:pt>
                <c:pt idx="1193">
                  <c:v>1060.6099999999999</c:v>
                </c:pt>
                <c:pt idx="1194">
                  <c:v>1057.08</c:v>
                </c:pt>
                <c:pt idx="1195">
                  <c:v>1029.8499999999999</c:v>
                </c:pt>
                <c:pt idx="1196">
                  <c:v>1025.21</c:v>
                </c:pt>
                <c:pt idx="1197">
                  <c:v>1040.46</c:v>
                </c:pt>
                <c:pt idx="1198">
                  <c:v>1054.72</c:v>
                </c:pt>
                <c:pt idx="1199">
                  <c:v>1057.58</c:v>
                </c:pt>
                <c:pt idx="1200">
                  <c:v>1065.48</c:v>
                </c:pt>
                <c:pt idx="1201">
                  <c:v>1071.49</c:v>
                </c:pt>
                <c:pt idx="1202">
                  <c:v>1076.19</c:v>
                </c:pt>
                <c:pt idx="1203">
                  <c:v>1073.19</c:v>
                </c:pt>
                <c:pt idx="1204">
                  <c:v>1092.02</c:v>
                </c:pt>
                <c:pt idx="1205">
                  <c:v>1096.56</c:v>
                </c:pt>
                <c:pt idx="1206">
                  <c:v>1087.68</c:v>
                </c:pt>
                <c:pt idx="1207">
                  <c:v>1097.9100000000001</c:v>
                </c:pt>
                <c:pt idx="1208">
                  <c:v>1091.06</c:v>
                </c:pt>
                <c:pt idx="1209">
                  <c:v>1081.4000000000001</c:v>
                </c:pt>
                <c:pt idx="1210">
                  <c:v>1092.9100000000001</c:v>
                </c:pt>
                <c:pt idx="1211">
                  <c:v>1079.5999999999999</c:v>
                </c:pt>
                <c:pt idx="1212">
                  <c:v>1066.95</c:v>
                </c:pt>
                <c:pt idx="1213">
                  <c:v>1063.4100000000001</c:v>
                </c:pt>
                <c:pt idx="1214">
                  <c:v>1042.6300000000001</c:v>
                </c:pt>
                <c:pt idx="1215">
                  <c:v>1066.1099999999999</c:v>
                </c:pt>
                <c:pt idx="1216">
                  <c:v>1036.19</c:v>
                </c:pt>
                <c:pt idx="1217">
                  <c:v>1042.8800000000001</c:v>
                </c:pt>
                <c:pt idx="1218">
                  <c:v>1045.4100000000001</c:v>
                </c:pt>
                <c:pt idx="1219">
                  <c:v>1046.5</c:v>
                </c:pt>
                <c:pt idx="1220">
                  <c:v>1066.6300000000001</c:v>
                </c:pt>
                <c:pt idx="1221">
                  <c:v>1069.3</c:v>
                </c:pt>
                <c:pt idx="1222">
                  <c:v>1093.08</c:v>
                </c:pt>
                <c:pt idx="1223">
                  <c:v>1093.01</c:v>
                </c:pt>
                <c:pt idx="1224">
                  <c:v>1098.51</c:v>
                </c:pt>
                <c:pt idx="1225">
                  <c:v>1087.24</c:v>
                </c:pt>
                <c:pt idx="1226">
                  <c:v>1093.48</c:v>
                </c:pt>
                <c:pt idx="1227">
                  <c:v>1109.3</c:v>
                </c:pt>
                <c:pt idx="1228">
                  <c:v>1110.32</c:v>
                </c:pt>
                <c:pt idx="1229">
                  <c:v>1109.8</c:v>
                </c:pt>
                <c:pt idx="1230">
                  <c:v>1094.9000000000001</c:v>
                </c:pt>
                <c:pt idx="1231">
                  <c:v>1091.3800000000001</c:v>
                </c:pt>
                <c:pt idx="1232">
                  <c:v>1106.24</c:v>
                </c:pt>
                <c:pt idx="1233">
                  <c:v>1105.6500000000001</c:v>
                </c:pt>
                <c:pt idx="1234">
                  <c:v>1110.6300000000001</c:v>
                </c:pt>
                <c:pt idx="1235">
                  <c:v>1091.49</c:v>
                </c:pt>
                <c:pt idx="1236">
                  <c:v>1095.6300000000001</c:v>
                </c:pt>
                <c:pt idx="1237">
                  <c:v>1108.8599999999999</c:v>
                </c:pt>
                <c:pt idx="1238">
                  <c:v>1109.24</c:v>
                </c:pt>
                <c:pt idx="1239">
                  <c:v>1099.92</c:v>
                </c:pt>
                <c:pt idx="1240">
                  <c:v>1105.98</c:v>
                </c:pt>
                <c:pt idx="1241">
                  <c:v>1103.25</c:v>
                </c:pt>
                <c:pt idx="1242">
                  <c:v>1091.94</c:v>
                </c:pt>
                <c:pt idx="1243">
                  <c:v>1095.95</c:v>
                </c:pt>
                <c:pt idx="1244">
                  <c:v>1102.3499999999999</c:v>
                </c:pt>
                <c:pt idx="1245">
                  <c:v>1106.4100000000001</c:v>
                </c:pt>
                <c:pt idx="1246">
                  <c:v>1114.1099999999999</c:v>
                </c:pt>
                <c:pt idx="1247">
                  <c:v>1107.93</c:v>
                </c:pt>
                <c:pt idx="1248">
                  <c:v>1109.18</c:v>
                </c:pt>
                <c:pt idx="1249">
                  <c:v>1096.08</c:v>
                </c:pt>
                <c:pt idx="1250">
                  <c:v>1102.47</c:v>
                </c:pt>
                <c:pt idx="1251">
                  <c:v>1114.05</c:v>
                </c:pt>
                <c:pt idx="1252">
                  <c:v>1118.02</c:v>
                </c:pt>
                <c:pt idx="1253">
                  <c:v>1120.5899999999999</c:v>
                </c:pt>
                <c:pt idx="1254">
                  <c:v>1126.48</c:v>
                </c:pt>
                <c:pt idx="1255">
                  <c:v>1127.78</c:v>
                </c:pt>
                <c:pt idx="1256">
                  <c:v>1126.2</c:v>
                </c:pt>
                <c:pt idx="1257">
                  <c:v>1126.42</c:v>
                </c:pt>
                <c:pt idx="1258">
                  <c:v>1115.0999999999999</c:v>
                </c:pt>
                <c:pt idx="1259">
                  <c:v>1132.99</c:v>
                </c:pt>
                <c:pt idx="1260">
                  <c:v>1136.52</c:v>
                </c:pt>
                <c:pt idx="1261">
                  <c:v>1137.1400000000001</c:v>
                </c:pt>
                <c:pt idx="1262">
                  <c:v>1141.69</c:v>
                </c:pt>
                <c:pt idx="1263">
                  <c:v>1144.98</c:v>
                </c:pt>
                <c:pt idx="1264">
                  <c:v>1146.98</c:v>
                </c:pt>
                <c:pt idx="1265">
                  <c:v>1136.22</c:v>
                </c:pt>
                <c:pt idx="1266">
                  <c:v>1145.68</c:v>
                </c:pt>
                <c:pt idx="1267">
                  <c:v>1148.46</c:v>
                </c:pt>
                <c:pt idx="1268">
                  <c:v>1136.03</c:v>
                </c:pt>
                <c:pt idx="1269">
                  <c:v>1150.23</c:v>
                </c:pt>
                <c:pt idx="1270">
                  <c:v>1138.04</c:v>
                </c:pt>
                <c:pt idx="1271">
                  <c:v>1116.48</c:v>
                </c:pt>
                <c:pt idx="1272">
                  <c:v>1091.76</c:v>
                </c:pt>
                <c:pt idx="1273">
                  <c:v>1096.78</c:v>
                </c:pt>
                <c:pt idx="1274">
                  <c:v>1092.17</c:v>
                </c:pt>
                <c:pt idx="1275">
                  <c:v>1097.5</c:v>
                </c:pt>
                <c:pt idx="1276">
                  <c:v>1084.53</c:v>
                </c:pt>
                <c:pt idx="1277">
                  <c:v>1073.8699999999999</c:v>
                </c:pt>
                <c:pt idx="1278">
                  <c:v>1089.19</c:v>
                </c:pt>
                <c:pt idx="1279">
                  <c:v>1103.32</c:v>
                </c:pt>
                <c:pt idx="1280">
                  <c:v>1097.28</c:v>
                </c:pt>
                <c:pt idx="1281">
                  <c:v>1063.1099999999999</c:v>
                </c:pt>
                <c:pt idx="1282">
                  <c:v>1066.19</c:v>
                </c:pt>
                <c:pt idx="1283">
                  <c:v>1056.74</c:v>
                </c:pt>
                <c:pt idx="1284">
                  <c:v>1070.52</c:v>
                </c:pt>
                <c:pt idx="1285">
                  <c:v>1068.1300000000001</c:v>
                </c:pt>
                <c:pt idx="1286">
                  <c:v>1078.47</c:v>
                </c:pt>
                <c:pt idx="1287">
                  <c:v>1075.51</c:v>
                </c:pt>
                <c:pt idx="1288">
                  <c:v>1094.8699999999999</c:v>
                </c:pt>
                <c:pt idx="1289">
                  <c:v>1099.51</c:v>
                </c:pt>
                <c:pt idx="1290">
                  <c:v>1106.75</c:v>
                </c:pt>
                <c:pt idx="1291">
                  <c:v>1109.17</c:v>
                </c:pt>
                <c:pt idx="1292">
                  <c:v>1108.01</c:v>
                </c:pt>
                <c:pt idx="1293">
                  <c:v>1094.5999999999999</c:v>
                </c:pt>
                <c:pt idx="1294">
                  <c:v>1105.24</c:v>
                </c:pt>
                <c:pt idx="1295">
                  <c:v>1102.94</c:v>
                </c:pt>
                <c:pt idx="1296">
                  <c:v>1104.49</c:v>
                </c:pt>
                <c:pt idx="1297">
                  <c:v>1115.71</c:v>
                </c:pt>
                <c:pt idx="1298">
                  <c:v>1118.31</c:v>
                </c:pt>
                <c:pt idx="1299">
                  <c:v>1118.79</c:v>
                </c:pt>
                <c:pt idx="1300">
                  <c:v>1122.97</c:v>
                </c:pt>
                <c:pt idx="1301">
                  <c:v>1138.7</c:v>
                </c:pt>
                <c:pt idx="1302">
                  <c:v>1138.5</c:v>
                </c:pt>
                <c:pt idx="1303">
                  <c:v>1140.45</c:v>
                </c:pt>
                <c:pt idx="1304">
                  <c:v>1145.6099999999999</c:v>
                </c:pt>
                <c:pt idx="1305">
                  <c:v>1150.24</c:v>
                </c:pt>
                <c:pt idx="1306">
                  <c:v>1149.99</c:v>
                </c:pt>
                <c:pt idx="1307">
                  <c:v>1150.51</c:v>
                </c:pt>
                <c:pt idx="1308">
                  <c:v>1159.46</c:v>
                </c:pt>
                <c:pt idx="1309">
                  <c:v>1166.21</c:v>
                </c:pt>
                <c:pt idx="1310">
                  <c:v>1165.83</c:v>
                </c:pt>
                <c:pt idx="1311">
                  <c:v>1159.9000000000001</c:v>
                </c:pt>
                <c:pt idx="1312">
                  <c:v>1165.81</c:v>
                </c:pt>
                <c:pt idx="1313">
                  <c:v>1174.17</c:v>
                </c:pt>
                <c:pt idx="1314">
                  <c:v>1167.72</c:v>
                </c:pt>
                <c:pt idx="1315">
                  <c:v>1165.73</c:v>
                </c:pt>
                <c:pt idx="1316">
                  <c:v>1166.5899999999999</c:v>
                </c:pt>
                <c:pt idx="1317">
                  <c:v>1173.22</c:v>
                </c:pt>
                <c:pt idx="1318">
                  <c:v>1173.27</c:v>
                </c:pt>
                <c:pt idx="1319">
                  <c:v>1169.43</c:v>
                </c:pt>
                <c:pt idx="1320">
                  <c:v>1178.0999999999999</c:v>
                </c:pt>
                <c:pt idx="1321">
                  <c:v>1187.44</c:v>
                </c:pt>
                <c:pt idx="1322">
                  <c:v>1189.44</c:v>
                </c:pt>
                <c:pt idx="1323">
                  <c:v>1182.45</c:v>
                </c:pt>
                <c:pt idx="1324">
                  <c:v>1186.44</c:v>
                </c:pt>
                <c:pt idx="1325">
                  <c:v>1194.3699999999999</c:v>
                </c:pt>
                <c:pt idx="1326">
                  <c:v>1196.48</c:v>
                </c:pt>
                <c:pt idx="1327">
                  <c:v>1197.3</c:v>
                </c:pt>
                <c:pt idx="1328">
                  <c:v>1210.6500000000001</c:v>
                </c:pt>
                <c:pt idx="1329">
                  <c:v>1211.67</c:v>
                </c:pt>
                <c:pt idx="1330">
                  <c:v>1192.1300000000001</c:v>
                </c:pt>
                <c:pt idx="1331">
                  <c:v>1197.52</c:v>
                </c:pt>
                <c:pt idx="1332">
                  <c:v>1207.17</c:v>
                </c:pt>
                <c:pt idx="1333">
                  <c:v>1205.94</c:v>
                </c:pt>
                <c:pt idx="1334">
                  <c:v>1208.67</c:v>
                </c:pt>
                <c:pt idx="1335">
                  <c:v>1217.28</c:v>
                </c:pt>
                <c:pt idx="1336">
                  <c:v>1212.05</c:v>
                </c:pt>
                <c:pt idx="1337">
                  <c:v>1183.71</c:v>
                </c:pt>
                <c:pt idx="1338">
                  <c:v>1191.3599999999999</c:v>
                </c:pt>
                <c:pt idx="1339">
                  <c:v>1206.78</c:v>
                </c:pt>
                <c:pt idx="1340">
                  <c:v>1186.69</c:v>
                </c:pt>
                <c:pt idx="1341">
                  <c:v>1202.26</c:v>
                </c:pt>
                <c:pt idx="1342">
                  <c:v>1173.5999999999999</c:v>
                </c:pt>
                <c:pt idx="1343">
                  <c:v>1165.9000000000001</c:v>
                </c:pt>
                <c:pt idx="1344">
                  <c:v>1128.1500000000001</c:v>
                </c:pt>
                <c:pt idx="1345">
                  <c:v>1110.8800000000001</c:v>
                </c:pt>
                <c:pt idx="1346">
                  <c:v>1159.73</c:v>
                </c:pt>
                <c:pt idx="1347">
                  <c:v>1155.79</c:v>
                </c:pt>
                <c:pt idx="1348">
                  <c:v>1171.67</c:v>
                </c:pt>
                <c:pt idx="1349">
                  <c:v>1157.44</c:v>
                </c:pt>
                <c:pt idx="1350">
                  <c:v>1135.68</c:v>
                </c:pt>
                <c:pt idx="1351">
                  <c:v>1136.94</c:v>
                </c:pt>
                <c:pt idx="1352">
                  <c:v>1120.8</c:v>
                </c:pt>
                <c:pt idx="1353">
                  <c:v>1115.05</c:v>
                </c:pt>
                <c:pt idx="1354">
                  <c:v>1071.5899999999999</c:v>
                </c:pt>
                <c:pt idx="1355">
                  <c:v>1087.69</c:v>
                </c:pt>
                <c:pt idx="1356">
                  <c:v>1073.6500000000001</c:v>
                </c:pt>
                <c:pt idx="1357">
                  <c:v>1074.03</c:v>
                </c:pt>
                <c:pt idx="1358">
                  <c:v>1067.95</c:v>
                </c:pt>
                <c:pt idx="1359">
                  <c:v>1103.06</c:v>
                </c:pt>
                <c:pt idx="1360">
                  <c:v>1089.4100000000001</c:v>
                </c:pt>
                <c:pt idx="1361">
                  <c:v>1070.71</c:v>
                </c:pt>
                <c:pt idx="1362">
                  <c:v>1098.3800000000001</c:v>
                </c:pt>
                <c:pt idx="1363">
                  <c:v>1102.83</c:v>
                </c:pt>
                <c:pt idx="1364">
                  <c:v>1064.8800000000001</c:v>
                </c:pt>
                <c:pt idx="1365">
                  <c:v>1050.47</c:v>
                </c:pt>
                <c:pt idx="1366">
                  <c:v>1062</c:v>
                </c:pt>
                <c:pt idx="1367">
                  <c:v>1055.69</c:v>
                </c:pt>
                <c:pt idx="1368">
                  <c:v>1086.8399999999999</c:v>
                </c:pt>
                <c:pt idx="1369">
                  <c:v>1091.5999999999999</c:v>
                </c:pt>
                <c:pt idx="1370">
                  <c:v>1089.6300000000001</c:v>
                </c:pt>
                <c:pt idx="1371">
                  <c:v>1115.23</c:v>
                </c:pt>
                <c:pt idx="1372">
                  <c:v>1114.6099999999999</c:v>
                </c:pt>
                <c:pt idx="1373">
                  <c:v>1116.04</c:v>
                </c:pt>
                <c:pt idx="1374">
                  <c:v>1117.51</c:v>
                </c:pt>
                <c:pt idx="1375">
                  <c:v>1113.2</c:v>
                </c:pt>
                <c:pt idx="1376">
                  <c:v>1095.31</c:v>
                </c:pt>
                <c:pt idx="1377">
                  <c:v>1092.04</c:v>
                </c:pt>
                <c:pt idx="1378">
                  <c:v>1073.69</c:v>
                </c:pt>
                <c:pt idx="1379">
                  <c:v>1076.76</c:v>
                </c:pt>
                <c:pt idx="1380">
                  <c:v>1074.57</c:v>
                </c:pt>
                <c:pt idx="1381">
                  <c:v>1041.24</c:v>
                </c:pt>
                <c:pt idx="1382">
                  <c:v>1030.71</c:v>
                </c:pt>
                <c:pt idx="1383">
                  <c:v>1027.3699999999999</c:v>
                </c:pt>
                <c:pt idx="1384">
                  <c:v>1022.58</c:v>
                </c:pt>
                <c:pt idx="1385">
                  <c:v>1028.06</c:v>
                </c:pt>
                <c:pt idx="1386">
                  <c:v>1060.27</c:v>
                </c:pt>
                <c:pt idx="1387">
                  <c:v>1070.25</c:v>
                </c:pt>
                <c:pt idx="1388">
                  <c:v>1077.96</c:v>
                </c:pt>
                <c:pt idx="1389">
                  <c:v>1078.75</c:v>
                </c:pt>
                <c:pt idx="1390">
                  <c:v>1095.3399999999999</c:v>
                </c:pt>
                <c:pt idx="1391">
                  <c:v>1095.17</c:v>
                </c:pt>
                <c:pt idx="1392">
                  <c:v>1096.48</c:v>
                </c:pt>
                <c:pt idx="1393">
                  <c:v>1064.8800000000001</c:v>
                </c:pt>
                <c:pt idx="1394">
                  <c:v>1071.25</c:v>
                </c:pt>
                <c:pt idx="1395">
                  <c:v>1083.48</c:v>
                </c:pt>
                <c:pt idx="1396">
                  <c:v>1069.5899999999999</c:v>
                </c:pt>
                <c:pt idx="1397">
                  <c:v>1093.67</c:v>
                </c:pt>
                <c:pt idx="1398">
                  <c:v>1102.6600000000001</c:v>
                </c:pt>
                <c:pt idx="1399">
                  <c:v>1115.01</c:v>
                </c:pt>
                <c:pt idx="1400">
                  <c:v>1113.8399999999999</c:v>
                </c:pt>
                <c:pt idx="1401">
                  <c:v>1106.1300000000001</c:v>
                </c:pt>
                <c:pt idx="1402">
                  <c:v>1101.53</c:v>
                </c:pt>
                <c:pt idx="1403">
                  <c:v>1101.5999999999999</c:v>
                </c:pt>
                <c:pt idx="1404">
                  <c:v>1125.8599999999999</c:v>
                </c:pt>
                <c:pt idx="1405">
                  <c:v>1120.46</c:v>
                </c:pt>
                <c:pt idx="1406">
                  <c:v>1127.24</c:v>
                </c:pt>
                <c:pt idx="1407">
                  <c:v>1125.81</c:v>
                </c:pt>
                <c:pt idx="1408">
                  <c:v>1121.6400000000001</c:v>
                </c:pt>
                <c:pt idx="1409">
                  <c:v>1127.79</c:v>
                </c:pt>
                <c:pt idx="1410">
                  <c:v>1121.06</c:v>
                </c:pt>
                <c:pt idx="1411">
                  <c:v>1089.47</c:v>
                </c:pt>
                <c:pt idx="1412">
                  <c:v>1083.6099999999999</c:v>
                </c:pt>
                <c:pt idx="1413">
                  <c:v>1079.25</c:v>
                </c:pt>
                <c:pt idx="1414">
                  <c:v>1079.3800000000001</c:v>
                </c:pt>
                <c:pt idx="1415">
                  <c:v>1092.54</c:v>
                </c:pt>
                <c:pt idx="1416">
                  <c:v>1094.1600000000001</c:v>
                </c:pt>
                <c:pt idx="1417">
                  <c:v>1075.6300000000001</c:v>
                </c:pt>
                <c:pt idx="1418">
                  <c:v>1071.69</c:v>
                </c:pt>
                <c:pt idx="1419">
                  <c:v>1067.3599999999999</c:v>
                </c:pt>
                <c:pt idx="1420">
                  <c:v>1051.8699999999999</c:v>
                </c:pt>
                <c:pt idx="1421">
                  <c:v>1055.33</c:v>
                </c:pt>
                <c:pt idx="1422">
                  <c:v>1047.22</c:v>
                </c:pt>
                <c:pt idx="1423">
                  <c:v>1064.5899999999999</c:v>
                </c:pt>
                <c:pt idx="1424">
                  <c:v>1048.92</c:v>
                </c:pt>
                <c:pt idx="1425">
                  <c:v>1049.33</c:v>
                </c:pt>
                <c:pt idx="1426">
                  <c:v>1080.29</c:v>
                </c:pt>
                <c:pt idx="1427">
                  <c:v>1090.0999999999999</c:v>
                </c:pt>
                <c:pt idx="1428">
                  <c:v>1104.51</c:v>
                </c:pt>
                <c:pt idx="1429">
                  <c:v>1091.8399999999999</c:v>
                </c:pt>
                <c:pt idx="1430">
                  <c:v>1098.8699999999999</c:v>
                </c:pt>
                <c:pt idx="1431">
                  <c:v>1104.18</c:v>
                </c:pt>
                <c:pt idx="1432">
                  <c:v>1109.55</c:v>
                </c:pt>
                <c:pt idx="1433">
                  <c:v>1121.9000000000001</c:v>
                </c:pt>
                <c:pt idx="1434">
                  <c:v>1121.0999999999999</c:v>
                </c:pt>
                <c:pt idx="1435">
                  <c:v>1125.07</c:v>
                </c:pt>
                <c:pt idx="1436">
                  <c:v>1124.6600000000001</c:v>
                </c:pt>
                <c:pt idx="1437">
                  <c:v>1125.5899999999999</c:v>
                </c:pt>
                <c:pt idx="1438">
                  <c:v>1142.71</c:v>
                </c:pt>
                <c:pt idx="1439">
                  <c:v>1139.78</c:v>
                </c:pt>
                <c:pt idx="1440">
                  <c:v>1134.28</c:v>
                </c:pt>
                <c:pt idx="1441">
                  <c:v>1124.83</c:v>
                </c:pt>
                <c:pt idx="1442">
                  <c:v>1148.67</c:v>
                </c:pt>
                <c:pt idx="1443">
                  <c:v>1142.1600000000001</c:v>
                </c:pt>
                <c:pt idx="1444">
                  <c:v>1147.7</c:v>
                </c:pt>
                <c:pt idx="1445">
                  <c:v>1144.73</c:v>
                </c:pt>
                <c:pt idx="1446">
                  <c:v>1141.2</c:v>
                </c:pt>
                <c:pt idx="1447">
                  <c:v>1146.24</c:v>
                </c:pt>
                <c:pt idx="1448">
                  <c:v>1137.03</c:v>
                </c:pt>
                <c:pt idx="1449">
                  <c:v>1160.75</c:v>
                </c:pt>
                <c:pt idx="1450">
                  <c:v>1159.97</c:v>
                </c:pt>
                <c:pt idx="1451">
                  <c:v>1158.06</c:v>
                </c:pt>
                <c:pt idx="1452">
                  <c:v>1165.1500000000001</c:v>
                </c:pt>
                <c:pt idx="1453">
                  <c:v>1165.32</c:v>
                </c:pt>
                <c:pt idx="1454">
                  <c:v>1169.77</c:v>
                </c:pt>
                <c:pt idx="1455">
                  <c:v>1178.0999999999999</c:v>
                </c:pt>
                <c:pt idx="1456">
                  <c:v>1173.81</c:v>
                </c:pt>
                <c:pt idx="1457">
                  <c:v>1176.19</c:v>
                </c:pt>
                <c:pt idx="1458">
                  <c:v>1184.71</c:v>
                </c:pt>
                <c:pt idx="1459">
                  <c:v>1165.9000000000001</c:v>
                </c:pt>
                <c:pt idx="1460">
                  <c:v>1178.17</c:v>
                </c:pt>
                <c:pt idx="1461">
                  <c:v>1180.26</c:v>
                </c:pt>
                <c:pt idx="1462">
                  <c:v>1183.08</c:v>
                </c:pt>
                <c:pt idx="1463">
                  <c:v>1185.6199999999999</c:v>
                </c:pt>
                <c:pt idx="1464">
                  <c:v>1185.6400000000001</c:v>
                </c:pt>
                <c:pt idx="1465">
                  <c:v>1182.45</c:v>
                </c:pt>
                <c:pt idx="1466">
                  <c:v>1183.78</c:v>
                </c:pt>
                <c:pt idx="1467">
                  <c:v>1183.26</c:v>
                </c:pt>
                <c:pt idx="1468">
                  <c:v>1184.3800000000001</c:v>
                </c:pt>
                <c:pt idx="1469">
                  <c:v>1193.57</c:v>
                </c:pt>
                <c:pt idx="1470">
                  <c:v>1197.96</c:v>
                </c:pt>
                <c:pt idx="1471">
                  <c:v>1221.06</c:v>
                </c:pt>
                <c:pt idx="1472">
                  <c:v>1225.8499999999999</c:v>
                </c:pt>
                <c:pt idx="1473">
                  <c:v>1223.25</c:v>
                </c:pt>
                <c:pt idx="1474">
                  <c:v>1213.4000000000001</c:v>
                </c:pt>
                <c:pt idx="1475">
                  <c:v>1218.71</c:v>
                </c:pt>
                <c:pt idx="1476">
                  <c:v>1213.54</c:v>
                </c:pt>
                <c:pt idx="1477">
                  <c:v>1199.21</c:v>
                </c:pt>
                <c:pt idx="1478">
                  <c:v>1197.75</c:v>
                </c:pt>
                <c:pt idx="1479">
                  <c:v>1178.3399999999999</c:v>
                </c:pt>
                <c:pt idx="1480">
                  <c:v>1178.5899999999999</c:v>
                </c:pt>
                <c:pt idx="1481">
                  <c:v>1196.69</c:v>
                </c:pt>
                <c:pt idx="1482">
                  <c:v>1199.73</c:v>
                </c:pt>
                <c:pt idx="1483">
                  <c:v>1197.8399999999999</c:v>
                </c:pt>
                <c:pt idx="1484">
                  <c:v>1180.73</c:v>
                </c:pt>
                <c:pt idx="1485">
                  <c:v>1198.3499999999999</c:v>
                </c:pt>
                <c:pt idx="1486">
                  <c:v>1189.4000000000001</c:v>
                </c:pt>
                <c:pt idx="1487">
                  <c:v>1187.76</c:v>
                </c:pt>
                <c:pt idx="1488">
                  <c:v>1180.55</c:v>
                </c:pt>
                <c:pt idx="1489">
                  <c:v>1206.07</c:v>
                </c:pt>
                <c:pt idx="1490">
                  <c:v>1221.53</c:v>
                </c:pt>
                <c:pt idx="1491">
                  <c:v>1224.71</c:v>
                </c:pt>
                <c:pt idx="1492">
                  <c:v>1223.1199999999999</c:v>
                </c:pt>
                <c:pt idx="1493">
                  <c:v>1223.75</c:v>
                </c:pt>
                <c:pt idx="1494">
                  <c:v>1228.28</c:v>
                </c:pt>
                <c:pt idx="1495">
                  <c:v>1233</c:v>
                </c:pt>
                <c:pt idx="1496">
                  <c:v>1240.4000000000001</c:v>
                </c:pt>
                <c:pt idx="1497">
                  <c:v>1240.46</c:v>
                </c:pt>
                <c:pt idx="1498">
                  <c:v>1241.5899999999999</c:v>
                </c:pt>
                <c:pt idx="1499">
                  <c:v>1235.23</c:v>
                </c:pt>
                <c:pt idx="1500">
                  <c:v>1242.8699999999999</c:v>
                </c:pt>
                <c:pt idx="1501">
                  <c:v>1243.9100000000001</c:v>
                </c:pt>
                <c:pt idx="1502">
                  <c:v>1247.08</c:v>
                </c:pt>
                <c:pt idx="1503">
                  <c:v>1254.5999999999999</c:v>
                </c:pt>
                <c:pt idx="1504">
                  <c:v>1258.8399999999999</c:v>
                </c:pt>
                <c:pt idx="1505">
                  <c:v>1256.77</c:v>
                </c:pt>
                <c:pt idx="1506">
                  <c:v>1257.54</c:v>
                </c:pt>
                <c:pt idx="1507">
                  <c:v>1258.51</c:v>
                </c:pt>
                <c:pt idx="1508">
                  <c:v>1259.78</c:v>
                </c:pt>
                <c:pt idx="1509">
                  <c:v>1257.8800000000001</c:v>
                </c:pt>
                <c:pt idx="1510">
                  <c:v>1257.6400000000001</c:v>
                </c:pt>
                <c:pt idx="1511">
                  <c:v>1271.8699999999999</c:v>
                </c:pt>
                <c:pt idx="1512">
                  <c:v>1270.2</c:v>
                </c:pt>
                <c:pt idx="1513">
                  <c:v>1276.56</c:v>
                </c:pt>
                <c:pt idx="1514">
                  <c:v>1273.8499999999999</c:v>
                </c:pt>
                <c:pt idx="1515">
                  <c:v>1271.5</c:v>
                </c:pt>
                <c:pt idx="1516">
                  <c:v>1269.75</c:v>
                </c:pt>
                <c:pt idx="1517">
                  <c:v>1274.48</c:v>
                </c:pt>
                <c:pt idx="1518">
                  <c:v>1285.96</c:v>
                </c:pt>
                <c:pt idx="1519">
                  <c:v>1283.76</c:v>
                </c:pt>
                <c:pt idx="1520">
                  <c:v>1293.24</c:v>
                </c:pt>
                <c:pt idx="1521">
                  <c:v>1295.02</c:v>
                </c:pt>
                <c:pt idx="1522">
                  <c:v>1281.92</c:v>
                </c:pt>
                <c:pt idx="1523">
                  <c:v>1280.26</c:v>
                </c:pt>
                <c:pt idx="1524">
                  <c:v>1283.3499999999999</c:v>
                </c:pt>
                <c:pt idx="1525">
                  <c:v>1290.8399999999999</c:v>
                </c:pt>
                <c:pt idx="1526">
                  <c:v>1291.18</c:v>
                </c:pt>
                <c:pt idx="1527">
                  <c:v>1296.6300000000001</c:v>
                </c:pt>
                <c:pt idx="1528">
                  <c:v>1299.54</c:v>
                </c:pt>
                <c:pt idx="1529">
                  <c:v>1276.3399999999999</c:v>
                </c:pt>
                <c:pt idx="1530">
                  <c:v>1286.1199999999999</c:v>
                </c:pt>
                <c:pt idx="1531">
                  <c:v>1307.5899999999999</c:v>
                </c:pt>
                <c:pt idx="1532">
                  <c:v>1304.03</c:v>
                </c:pt>
                <c:pt idx="1533">
                  <c:v>1307.0999999999999</c:v>
                </c:pt>
                <c:pt idx="1534">
                  <c:v>1310.87</c:v>
                </c:pt>
                <c:pt idx="1535">
                  <c:v>1319.05</c:v>
                </c:pt>
                <c:pt idx="1536">
                  <c:v>1324.57</c:v>
                </c:pt>
                <c:pt idx="1537">
                  <c:v>1320.88</c:v>
                </c:pt>
                <c:pt idx="1538">
                  <c:v>1321.87</c:v>
                </c:pt>
                <c:pt idx="1539">
                  <c:v>1329.15</c:v>
                </c:pt>
                <c:pt idx="1540">
                  <c:v>1332.32</c:v>
                </c:pt>
                <c:pt idx="1541">
                  <c:v>1328.01</c:v>
                </c:pt>
                <c:pt idx="1542">
                  <c:v>1336.32</c:v>
                </c:pt>
                <c:pt idx="1543">
                  <c:v>1340.43</c:v>
                </c:pt>
                <c:pt idx="1544">
                  <c:v>1343.01</c:v>
                </c:pt>
                <c:pt idx="1545">
                  <c:v>1315.44</c:v>
                </c:pt>
                <c:pt idx="1546">
                  <c:v>1307.4000000000001</c:v>
                </c:pt>
                <c:pt idx="1547">
                  <c:v>1306.0999999999999</c:v>
                </c:pt>
                <c:pt idx="1548">
                  <c:v>1319.88</c:v>
                </c:pt>
                <c:pt idx="1549">
                  <c:v>1327.22</c:v>
                </c:pt>
                <c:pt idx="1550">
                  <c:v>1306.33</c:v>
                </c:pt>
                <c:pt idx="1551">
                  <c:v>1308.44</c:v>
                </c:pt>
                <c:pt idx="1552">
                  <c:v>1330.97</c:v>
                </c:pt>
                <c:pt idx="1553">
                  <c:v>1321.15</c:v>
                </c:pt>
                <c:pt idx="1554">
                  <c:v>1310.1300000000001</c:v>
                </c:pt>
                <c:pt idx="1555">
                  <c:v>1321.82</c:v>
                </c:pt>
                <c:pt idx="1556">
                  <c:v>1320.02</c:v>
                </c:pt>
                <c:pt idx="1557">
                  <c:v>1295.1099999999999</c:v>
                </c:pt>
                <c:pt idx="1558">
                  <c:v>1304.28</c:v>
                </c:pt>
                <c:pt idx="1559">
                  <c:v>1296.3900000000001</c:v>
                </c:pt>
                <c:pt idx="1560">
                  <c:v>1281.8699999999999</c:v>
                </c:pt>
                <c:pt idx="1561">
                  <c:v>1256.8800000000001</c:v>
                </c:pt>
                <c:pt idx="1562">
                  <c:v>1273.72</c:v>
                </c:pt>
                <c:pt idx="1563">
                  <c:v>1279.2</c:v>
                </c:pt>
                <c:pt idx="1564">
                  <c:v>1298.3800000000001</c:v>
                </c:pt>
                <c:pt idx="1565">
                  <c:v>1293.77</c:v>
                </c:pt>
                <c:pt idx="1566">
                  <c:v>1297.54</c:v>
                </c:pt>
                <c:pt idx="1567">
                  <c:v>1309.6600000000001</c:v>
                </c:pt>
                <c:pt idx="1568">
                  <c:v>1313.8</c:v>
                </c:pt>
                <c:pt idx="1569">
                  <c:v>1310.19</c:v>
                </c:pt>
                <c:pt idx="1570">
                  <c:v>1319.44</c:v>
                </c:pt>
                <c:pt idx="1571">
                  <c:v>1328.26</c:v>
                </c:pt>
                <c:pt idx="1572">
                  <c:v>1325.83</c:v>
                </c:pt>
                <c:pt idx="1573">
                  <c:v>1332.41</c:v>
                </c:pt>
                <c:pt idx="1574">
                  <c:v>1332.87</c:v>
                </c:pt>
                <c:pt idx="1575">
                  <c:v>1332.63</c:v>
                </c:pt>
                <c:pt idx="1576">
                  <c:v>1335.54</c:v>
                </c:pt>
                <c:pt idx="1577">
                  <c:v>1333.51</c:v>
                </c:pt>
                <c:pt idx="1578">
                  <c:v>1328.17</c:v>
                </c:pt>
                <c:pt idx="1579">
                  <c:v>1324.46</c:v>
                </c:pt>
                <c:pt idx="1580">
                  <c:v>1314.16</c:v>
                </c:pt>
                <c:pt idx="1581">
                  <c:v>1314.41</c:v>
                </c:pt>
                <c:pt idx="1582">
                  <c:v>1314.52</c:v>
                </c:pt>
                <c:pt idx="1583">
                  <c:v>1319.68</c:v>
                </c:pt>
                <c:pt idx="1584">
                  <c:v>1305.1400000000001</c:v>
                </c:pt>
                <c:pt idx="1585">
                  <c:v>1312.62</c:v>
                </c:pt>
                <c:pt idx="1586">
                  <c:v>1330.36</c:v>
                </c:pt>
                <c:pt idx="1587">
                  <c:v>1337.38</c:v>
                </c:pt>
                <c:pt idx="1588">
                  <c:v>1335.25</c:v>
                </c:pt>
                <c:pt idx="1589">
                  <c:v>1347.24</c:v>
                </c:pt>
                <c:pt idx="1590">
                  <c:v>1355.66</c:v>
                </c:pt>
                <c:pt idx="1591">
                  <c:v>1360.48</c:v>
                </c:pt>
                <c:pt idx="1592">
                  <c:v>1363.61</c:v>
                </c:pt>
                <c:pt idx="1593">
                  <c:v>1361.22</c:v>
                </c:pt>
                <c:pt idx="1594">
                  <c:v>1356.62</c:v>
                </c:pt>
                <c:pt idx="1595">
                  <c:v>1347.32</c:v>
                </c:pt>
                <c:pt idx="1596">
                  <c:v>1335.1</c:v>
                </c:pt>
                <c:pt idx="1597">
                  <c:v>1340.2</c:v>
                </c:pt>
                <c:pt idx="1598">
                  <c:v>1346.29</c:v>
                </c:pt>
                <c:pt idx="1599">
                  <c:v>1357.16</c:v>
                </c:pt>
                <c:pt idx="1600">
                  <c:v>1342.08</c:v>
                </c:pt>
                <c:pt idx="1601">
                  <c:v>1348.65</c:v>
                </c:pt>
                <c:pt idx="1602">
                  <c:v>1337.77</c:v>
                </c:pt>
                <c:pt idx="1603">
                  <c:v>1329.47</c:v>
                </c:pt>
                <c:pt idx="1604">
                  <c:v>1328.98</c:v>
                </c:pt>
                <c:pt idx="1605">
                  <c:v>1340.68</c:v>
                </c:pt>
                <c:pt idx="1606">
                  <c:v>1343.6</c:v>
                </c:pt>
                <c:pt idx="1607">
                  <c:v>1333.27</c:v>
                </c:pt>
                <c:pt idx="1608">
                  <c:v>1317.37</c:v>
                </c:pt>
                <c:pt idx="1609">
                  <c:v>1316.28</c:v>
                </c:pt>
                <c:pt idx="1610">
                  <c:v>1320.47</c:v>
                </c:pt>
                <c:pt idx="1611">
                  <c:v>1325.69</c:v>
                </c:pt>
                <c:pt idx="1612">
                  <c:v>1331.1</c:v>
                </c:pt>
                <c:pt idx="1613">
                  <c:v>1345.2</c:v>
                </c:pt>
                <c:pt idx="1614">
                  <c:v>1314.55</c:v>
                </c:pt>
                <c:pt idx="1615">
                  <c:v>1312.94</c:v>
                </c:pt>
                <c:pt idx="1616">
                  <c:v>1300.1600000000001</c:v>
                </c:pt>
                <c:pt idx="1617">
                  <c:v>1286.17</c:v>
                </c:pt>
                <c:pt idx="1618">
                  <c:v>1284.94</c:v>
                </c:pt>
                <c:pt idx="1619">
                  <c:v>1279.56</c:v>
                </c:pt>
                <c:pt idx="1620">
                  <c:v>1289</c:v>
                </c:pt>
                <c:pt idx="1621">
                  <c:v>1270.98</c:v>
                </c:pt>
                <c:pt idx="1622">
                  <c:v>1271.83</c:v>
                </c:pt>
                <c:pt idx="1623">
                  <c:v>1287.8699999999999</c:v>
                </c:pt>
                <c:pt idx="1624">
                  <c:v>1265.42</c:v>
                </c:pt>
                <c:pt idx="1625">
                  <c:v>1267.6400000000001</c:v>
                </c:pt>
                <c:pt idx="1626">
                  <c:v>1271.5</c:v>
                </c:pt>
                <c:pt idx="1627">
                  <c:v>1278.3599999999999</c:v>
                </c:pt>
                <c:pt idx="1628">
                  <c:v>1295.52</c:v>
                </c:pt>
                <c:pt idx="1629">
                  <c:v>1287.1400000000001</c:v>
                </c:pt>
                <c:pt idx="1630">
                  <c:v>1283.5</c:v>
                </c:pt>
                <c:pt idx="1631">
                  <c:v>1268.45</c:v>
                </c:pt>
                <c:pt idx="1632">
                  <c:v>1280.0999999999999</c:v>
                </c:pt>
                <c:pt idx="1633">
                  <c:v>1296.67</c:v>
                </c:pt>
                <c:pt idx="1634">
                  <c:v>1307.4100000000001</c:v>
                </c:pt>
                <c:pt idx="1635">
                  <c:v>1320.64</c:v>
                </c:pt>
                <c:pt idx="1636">
                  <c:v>1339.67</c:v>
                </c:pt>
                <c:pt idx="1637">
                  <c:v>1337.88</c:v>
                </c:pt>
                <c:pt idx="1638">
                  <c:v>1339.22</c:v>
                </c:pt>
                <c:pt idx="1639">
                  <c:v>1353.22</c:v>
                </c:pt>
                <c:pt idx="1640">
                  <c:v>1343.8</c:v>
                </c:pt>
                <c:pt idx="1641">
                  <c:v>1319.49</c:v>
                </c:pt>
                <c:pt idx="1642">
                  <c:v>1313.64</c:v>
                </c:pt>
                <c:pt idx="1643">
                  <c:v>1317.72</c:v>
                </c:pt>
                <c:pt idx="1644">
                  <c:v>1308.8699999999999</c:v>
                </c:pt>
                <c:pt idx="1645">
                  <c:v>1316.14</c:v>
                </c:pt>
                <c:pt idx="1646">
                  <c:v>1305.44</c:v>
                </c:pt>
                <c:pt idx="1647">
                  <c:v>1326.73</c:v>
                </c:pt>
                <c:pt idx="1648">
                  <c:v>1325.84</c:v>
                </c:pt>
                <c:pt idx="1649">
                  <c:v>1343.8</c:v>
                </c:pt>
                <c:pt idx="1650">
                  <c:v>1345.02</c:v>
                </c:pt>
                <c:pt idx="1651">
                  <c:v>1337.43</c:v>
                </c:pt>
                <c:pt idx="1652">
                  <c:v>1331.94</c:v>
                </c:pt>
                <c:pt idx="1653">
                  <c:v>1304.8900000000001</c:v>
                </c:pt>
                <c:pt idx="1654">
                  <c:v>1300.67</c:v>
                </c:pt>
                <c:pt idx="1655">
                  <c:v>1292.28</c:v>
                </c:pt>
                <c:pt idx="1656">
                  <c:v>1286.94</c:v>
                </c:pt>
                <c:pt idx="1657">
                  <c:v>1254.05</c:v>
                </c:pt>
                <c:pt idx="1658">
                  <c:v>1260.3399999999999</c:v>
                </c:pt>
                <c:pt idx="1659">
                  <c:v>1200.07</c:v>
                </c:pt>
                <c:pt idx="1660">
                  <c:v>1199.3800000000001</c:v>
                </c:pt>
                <c:pt idx="1661">
                  <c:v>1119.46</c:v>
                </c:pt>
                <c:pt idx="1662">
                  <c:v>1172.53</c:v>
                </c:pt>
                <c:pt idx="1663">
                  <c:v>1120.76</c:v>
                </c:pt>
                <c:pt idx="1664">
                  <c:v>1172.6400000000001</c:v>
                </c:pt>
                <c:pt idx="1665">
                  <c:v>1178.81</c:v>
                </c:pt>
                <c:pt idx="1666">
                  <c:v>1204.49</c:v>
                </c:pt>
                <c:pt idx="1667">
                  <c:v>1192.76</c:v>
                </c:pt>
                <c:pt idx="1668">
                  <c:v>1193.8900000000001</c:v>
                </c:pt>
                <c:pt idx="1669">
                  <c:v>1140.6500000000001</c:v>
                </c:pt>
                <c:pt idx="1670">
                  <c:v>1123.53</c:v>
                </c:pt>
                <c:pt idx="1671">
                  <c:v>1123.82</c:v>
                </c:pt>
                <c:pt idx="1672">
                  <c:v>1162.3499999999999</c:v>
                </c:pt>
                <c:pt idx="1673">
                  <c:v>1177.5999999999999</c:v>
                </c:pt>
                <c:pt idx="1674">
                  <c:v>1159.27</c:v>
                </c:pt>
                <c:pt idx="1675">
                  <c:v>1176.8</c:v>
                </c:pt>
                <c:pt idx="1676">
                  <c:v>1210.08</c:v>
                </c:pt>
                <c:pt idx="1677">
                  <c:v>1212.92</c:v>
                </c:pt>
                <c:pt idx="1678">
                  <c:v>1218.8900000000001</c:v>
                </c:pt>
                <c:pt idx="1679">
                  <c:v>1204.42</c:v>
                </c:pt>
                <c:pt idx="1680">
                  <c:v>1173.97</c:v>
                </c:pt>
                <c:pt idx="1681">
                  <c:v>1165.24</c:v>
                </c:pt>
                <c:pt idx="1682">
                  <c:v>1198.6199999999999</c:v>
                </c:pt>
                <c:pt idx="1683">
                  <c:v>1185.9000000000001</c:v>
                </c:pt>
                <c:pt idx="1684">
                  <c:v>1154.23</c:v>
                </c:pt>
                <c:pt idx="1685">
                  <c:v>1162.27</c:v>
                </c:pt>
                <c:pt idx="1686">
                  <c:v>1172.8699999999999</c:v>
                </c:pt>
                <c:pt idx="1687">
                  <c:v>1188.68</c:v>
                </c:pt>
                <c:pt idx="1688">
                  <c:v>1209.1099999999999</c:v>
                </c:pt>
                <c:pt idx="1689">
                  <c:v>1216.01</c:v>
                </c:pt>
                <c:pt idx="1690">
                  <c:v>1204.0899999999999</c:v>
                </c:pt>
                <c:pt idx="1691">
                  <c:v>1202.0899999999999</c:v>
                </c:pt>
                <c:pt idx="1692">
                  <c:v>1166.76</c:v>
                </c:pt>
                <c:pt idx="1693">
                  <c:v>1129.56</c:v>
                </c:pt>
                <c:pt idx="1694">
                  <c:v>1136.43</c:v>
                </c:pt>
                <c:pt idx="1695">
                  <c:v>1162.95</c:v>
                </c:pt>
                <c:pt idx="1696">
                  <c:v>1175.3800000000001</c:v>
                </c:pt>
                <c:pt idx="1697">
                  <c:v>1151.06</c:v>
                </c:pt>
                <c:pt idx="1698">
                  <c:v>1160.4000000000001</c:v>
                </c:pt>
                <c:pt idx="1699">
                  <c:v>1131.42</c:v>
                </c:pt>
                <c:pt idx="1700">
                  <c:v>1099.23</c:v>
                </c:pt>
                <c:pt idx="1701">
                  <c:v>1123.95</c:v>
                </c:pt>
                <c:pt idx="1702">
                  <c:v>1144.03</c:v>
                </c:pt>
                <c:pt idx="1703">
                  <c:v>1164.97</c:v>
                </c:pt>
                <c:pt idx="1704">
                  <c:v>1155.46</c:v>
                </c:pt>
                <c:pt idx="1705">
                  <c:v>1194.8900000000001</c:v>
                </c:pt>
                <c:pt idx="1706">
                  <c:v>1195.54</c:v>
                </c:pt>
                <c:pt idx="1707">
                  <c:v>1207.25</c:v>
                </c:pt>
                <c:pt idx="1708">
                  <c:v>1203.6600000000001</c:v>
                </c:pt>
                <c:pt idx="1709">
                  <c:v>1224.58</c:v>
                </c:pt>
                <c:pt idx="1710">
                  <c:v>1200.8599999999999</c:v>
                </c:pt>
                <c:pt idx="1711">
                  <c:v>1225.3800000000001</c:v>
                </c:pt>
                <c:pt idx="1712">
                  <c:v>1209.8800000000001</c:v>
                </c:pt>
                <c:pt idx="1713">
                  <c:v>1215.3900000000001</c:v>
                </c:pt>
                <c:pt idx="1714">
                  <c:v>1238.25</c:v>
                </c:pt>
                <c:pt idx="1715">
                  <c:v>1254.19</c:v>
                </c:pt>
                <c:pt idx="1716">
                  <c:v>1229.05</c:v>
                </c:pt>
                <c:pt idx="1717">
                  <c:v>1242</c:v>
                </c:pt>
                <c:pt idx="1718">
                  <c:v>1284.5899999999999</c:v>
                </c:pt>
                <c:pt idx="1719">
                  <c:v>1285.0899999999999</c:v>
                </c:pt>
                <c:pt idx="1720">
                  <c:v>1253.3</c:v>
                </c:pt>
                <c:pt idx="1721">
                  <c:v>1218.28</c:v>
                </c:pt>
                <c:pt idx="1722">
                  <c:v>1237.9000000000001</c:v>
                </c:pt>
                <c:pt idx="1723">
                  <c:v>1261.1500000000001</c:v>
                </c:pt>
                <c:pt idx="1724">
                  <c:v>1253.23</c:v>
                </c:pt>
                <c:pt idx="1725">
                  <c:v>1261.1199999999999</c:v>
                </c:pt>
                <c:pt idx="1726">
                  <c:v>1275.92</c:v>
                </c:pt>
                <c:pt idx="1727">
                  <c:v>1229.0999999999999</c:v>
                </c:pt>
                <c:pt idx="1728">
                  <c:v>1239.69</c:v>
                </c:pt>
                <c:pt idx="1729">
                  <c:v>1263.8499999999999</c:v>
                </c:pt>
                <c:pt idx="1730">
                  <c:v>1251.78</c:v>
                </c:pt>
                <c:pt idx="1731">
                  <c:v>1257.81</c:v>
                </c:pt>
                <c:pt idx="1732">
                  <c:v>1236.9100000000001</c:v>
                </c:pt>
                <c:pt idx="1733">
                  <c:v>1216.1300000000001</c:v>
                </c:pt>
                <c:pt idx="1734">
                  <c:v>1215.6500000000001</c:v>
                </c:pt>
                <c:pt idx="1735">
                  <c:v>1192.98</c:v>
                </c:pt>
                <c:pt idx="1736">
                  <c:v>1188.04</c:v>
                </c:pt>
                <c:pt idx="1737">
                  <c:v>1161.79</c:v>
                </c:pt>
                <c:pt idx="1738">
                  <c:v>1158.67</c:v>
                </c:pt>
                <c:pt idx="1739">
                  <c:v>1192.55</c:v>
                </c:pt>
                <c:pt idx="1740">
                  <c:v>1195.19</c:v>
                </c:pt>
                <c:pt idx="1741">
                  <c:v>1246.96</c:v>
                </c:pt>
                <c:pt idx="1742">
                  <c:v>1244.58</c:v>
                </c:pt>
                <c:pt idx="1743">
                  <c:v>1244.28</c:v>
                </c:pt>
                <c:pt idx="1744">
                  <c:v>1257.08</c:v>
                </c:pt>
                <c:pt idx="1745">
                  <c:v>1258.47</c:v>
                </c:pt>
                <c:pt idx="1746">
                  <c:v>1261.01</c:v>
                </c:pt>
                <c:pt idx="1747">
                  <c:v>1234.3499999999999</c:v>
                </c:pt>
                <c:pt idx="1748">
                  <c:v>1255.19</c:v>
                </c:pt>
                <c:pt idx="1749">
                  <c:v>1236.47</c:v>
                </c:pt>
                <c:pt idx="1750">
                  <c:v>1225.73</c:v>
                </c:pt>
                <c:pt idx="1751">
                  <c:v>1211.82</c:v>
                </c:pt>
                <c:pt idx="1752">
                  <c:v>1215.75</c:v>
                </c:pt>
                <c:pt idx="1753">
                  <c:v>1219.6600000000001</c:v>
                </c:pt>
                <c:pt idx="1754">
                  <c:v>1205.3499999999999</c:v>
                </c:pt>
                <c:pt idx="1755">
                  <c:v>1241.3</c:v>
                </c:pt>
                <c:pt idx="1756">
                  <c:v>1243.72</c:v>
                </c:pt>
                <c:pt idx="1757">
                  <c:v>1254</c:v>
                </c:pt>
                <c:pt idx="1758">
                  <c:v>1265.33</c:v>
                </c:pt>
                <c:pt idx="1759">
                  <c:v>1265.43</c:v>
                </c:pt>
                <c:pt idx="1760">
                  <c:v>1249.6400000000001</c:v>
                </c:pt>
                <c:pt idx="1761">
                  <c:v>1263.02</c:v>
                </c:pt>
                <c:pt idx="1762">
                  <c:v>1257.5999999999999</c:v>
                </c:pt>
                <c:pt idx="1763">
                  <c:v>1277.06</c:v>
                </c:pt>
                <c:pt idx="1764">
                  <c:v>1277.3</c:v>
                </c:pt>
                <c:pt idx="1765">
                  <c:v>1281.06</c:v>
                </c:pt>
                <c:pt idx="1766">
                  <c:v>1277.81</c:v>
                </c:pt>
                <c:pt idx="1767">
                  <c:v>1280.7</c:v>
                </c:pt>
                <c:pt idx="1768">
                  <c:v>1292.08</c:v>
                </c:pt>
                <c:pt idx="1769">
                  <c:v>1292.48</c:v>
                </c:pt>
                <c:pt idx="1770">
                  <c:v>1295.5</c:v>
                </c:pt>
                <c:pt idx="1771">
                  <c:v>1289.0899999999999</c:v>
                </c:pt>
                <c:pt idx="1772">
                  <c:v>1293.67</c:v>
                </c:pt>
                <c:pt idx="1773">
                  <c:v>1308.04</c:v>
                </c:pt>
                <c:pt idx="1774">
                  <c:v>1314.5</c:v>
                </c:pt>
                <c:pt idx="1775">
                  <c:v>1315.38</c:v>
                </c:pt>
                <c:pt idx="1776">
                  <c:v>1316</c:v>
                </c:pt>
                <c:pt idx="1777">
                  <c:v>1314.65</c:v>
                </c:pt>
                <c:pt idx="1778">
                  <c:v>1326.05</c:v>
                </c:pt>
                <c:pt idx="1779">
                  <c:v>1318.43</c:v>
                </c:pt>
                <c:pt idx="1780">
                  <c:v>1316.33</c:v>
                </c:pt>
                <c:pt idx="1781">
                  <c:v>1313.01</c:v>
                </c:pt>
                <c:pt idx="1782">
                  <c:v>1312.41</c:v>
                </c:pt>
                <c:pt idx="1783">
                  <c:v>1324.09</c:v>
                </c:pt>
                <c:pt idx="1784">
                  <c:v>1325.54</c:v>
                </c:pt>
                <c:pt idx="1785">
                  <c:v>1344.9</c:v>
                </c:pt>
                <c:pt idx="1786">
                  <c:v>1344.33</c:v>
                </c:pt>
                <c:pt idx="1787">
                  <c:v>1347.05</c:v>
                </c:pt>
                <c:pt idx="1788">
                  <c:v>1349.96</c:v>
                </c:pt>
                <c:pt idx="1789">
                  <c:v>1351.95</c:v>
                </c:pt>
                <c:pt idx="1790">
                  <c:v>1342.64</c:v>
                </c:pt>
                <c:pt idx="1791">
                  <c:v>1351.77</c:v>
                </c:pt>
                <c:pt idx="1792">
                  <c:v>1350.5</c:v>
                </c:pt>
                <c:pt idx="1793">
                  <c:v>1343.23</c:v>
                </c:pt>
                <c:pt idx="1794">
                  <c:v>1358.04</c:v>
                </c:pt>
                <c:pt idx="1795">
                  <c:v>1361.23</c:v>
                </c:pt>
                <c:pt idx="1796">
                  <c:v>1362.21</c:v>
                </c:pt>
                <c:pt idx="1797">
                  <c:v>1357.66</c:v>
                </c:pt>
                <c:pt idx="1798">
                  <c:v>1363.46</c:v>
                </c:pt>
                <c:pt idx="1799">
                  <c:v>1365.74</c:v>
                </c:pt>
                <c:pt idx="1800">
                  <c:v>1367.59</c:v>
                </c:pt>
                <c:pt idx="1801">
                  <c:v>1372.18</c:v>
                </c:pt>
                <c:pt idx="1802">
                  <c:v>1365.68</c:v>
                </c:pt>
                <c:pt idx="1803">
                  <c:v>1374.09</c:v>
                </c:pt>
                <c:pt idx="1804">
                  <c:v>1369.63</c:v>
                </c:pt>
                <c:pt idx="1805">
                  <c:v>1364.33</c:v>
                </c:pt>
                <c:pt idx="1806">
                  <c:v>1343.36</c:v>
                </c:pt>
                <c:pt idx="1807">
                  <c:v>1352.63</c:v>
                </c:pt>
                <c:pt idx="1808">
                  <c:v>1365.91</c:v>
                </c:pt>
                <c:pt idx="1809">
                  <c:v>1370.87</c:v>
                </c:pt>
                <c:pt idx="1810">
                  <c:v>1371.09</c:v>
                </c:pt>
                <c:pt idx="1811">
                  <c:v>1395.95</c:v>
                </c:pt>
                <c:pt idx="1812">
                  <c:v>1394.28</c:v>
                </c:pt>
                <c:pt idx="1813">
                  <c:v>1402.6</c:v>
                </c:pt>
                <c:pt idx="1814">
                  <c:v>1404.17</c:v>
                </c:pt>
                <c:pt idx="1815">
                  <c:v>1409.75</c:v>
                </c:pt>
                <c:pt idx="1816">
                  <c:v>1405.52</c:v>
                </c:pt>
                <c:pt idx="1817">
                  <c:v>1402.89</c:v>
                </c:pt>
                <c:pt idx="1818">
                  <c:v>1392.78</c:v>
                </c:pt>
                <c:pt idx="1819">
                  <c:v>1397.11</c:v>
                </c:pt>
                <c:pt idx="1820">
                  <c:v>1416.51</c:v>
                </c:pt>
                <c:pt idx="1821">
                  <c:v>1412.52</c:v>
                </c:pt>
                <c:pt idx="1822">
                  <c:v>1405.54</c:v>
                </c:pt>
                <c:pt idx="1823">
                  <c:v>1403.28</c:v>
                </c:pt>
                <c:pt idx="1824">
                  <c:v>1408.47</c:v>
                </c:pt>
                <c:pt idx="1825">
                  <c:v>1419.04</c:v>
                </c:pt>
                <c:pt idx="1826">
                  <c:v>1413.38</c:v>
                </c:pt>
                <c:pt idx="1827">
                  <c:v>1398.96</c:v>
                </c:pt>
                <c:pt idx="1828">
                  <c:v>1398.08</c:v>
                </c:pt>
                <c:pt idx="1829">
                  <c:v>1382.2</c:v>
                </c:pt>
                <c:pt idx="1830">
                  <c:v>1358.59</c:v>
                </c:pt>
                <c:pt idx="1831">
                  <c:v>1368.71</c:v>
                </c:pt>
                <c:pt idx="1832">
                  <c:v>1387.57</c:v>
                </c:pt>
                <c:pt idx="1833">
                  <c:v>1370.26</c:v>
                </c:pt>
                <c:pt idx="1834">
                  <c:v>1369.57</c:v>
                </c:pt>
                <c:pt idx="1835">
                  <c:v>1390.78</c:v>
                </c:pt>
                <c:pt idx="1836">
                  <c:v>1385.14</c:v>
                </c:pt>
                <c:pt idx="1837">
                  <c:v>1376.92</c:v>
                </c:pt>
                <c:pt idx="1838">
                  <c:v>1378.53</c:v>
                </c:pt>
                <c:pt idx="1839">
                  <c:v>1366.94</c:v>
                </c:pt>
                <c:pt idx="1840">
                  <c:v>1371.97</c:v>
                </c:pt>
                <c:pt idx="1841">
                  <c:v>1390.69</c:v>
                </c:pt>
                <c:pt idx="1842">
                  <c:v>1399.98</c:v>
                </c:pt>
                <c:pt idx="1843">
                  <c:v>1403.36</c:v>
                </c:pt>
                <c:pt idx="1844">
                  <c:v>1397.91</c:v>
                </c:pt>
                <c:pt idx="1845">
                  <c:v>1405.82</c:v>
                </c:pt>
                <c:pt idx="1846">
                  <c:v>1402.31</c:v>
                </c:pt>
                <c:pt idx="1847">
                  <c:v>1391.57</c:v>
                </c:pt>
                <c:pt idx="1848">
                  <c:v>1369.1</c:v>
                </c:pt>
                <c:pt idx="1849">
                  <c:v>1369.58</c:v>
                </c:pt>
                <c:pt idx="1850">
                  <c:v>1363.72</c:v>
                </c:pt>
                <c:pt idx="1851">
                  <c:v>1354.58</c:v>
                </c:pt>
                <c:pt idx="1852">
                  <c:v>1357.99</c:v>
                </c:pt>
                <c:pt idx="1853">
                  <c:v>1353.39</c:v>
                </c:pt>
                <c:pt idx="1854">
                  <c:v>1338.35</c:v>
                </c:pt>
                <c:pt idx="1855">
                  <c:v>1330.66</c:v>
                </c:pt>
                <c:pt idx="1856">
                  <c:v>1324.8</c:v>
                </c:pt>
                <c:pt idx="1857">
                  <c:v>1304.8599999999999</c:v>
                </c:pt>
                <c:pt idx="1858">
                  <c:v>1295.22</c:v>
                </c:pt>
                <c:pt idx="1859">
                  <c:v>1315.99</c:v>
                </c:pt>
                <c:pt idx="1860">
                  <c:v>1316.63</c:v>
                </c:pt>
                <c:pt idx="1861">
                  <c:v>1318.86</c:v>
                </c:pt>
                <c:pt idx="1862">
                  <c:v>1320.68</c:v>
                </c:pt>
                <c:pt idx="1863">
                  <c:v>1317.82</c:v>
                </c:pt>
                <c:pt idx="1864">
                  <c:v>1332.42</c:v>
                </c:pt>
                <c:pt idx="1865">
                  <c:v>1313.32</c:v>
                </c:pt>
                <c:pt idx="1866">
                  <c:v>1310.33</c:v>
                </c:pt>
                <c:pt idx="1867">
                  <c:v>1278.04</c:v>
                </c:pt>
                <c:pt idx="1868">
                  <c:v>1278.18</c:v>
                </c:pt>
                <c:pt idx="1869">
                  <c:v>1285.5</c:v>
                </c:pt>
                <c:pt idx="1870">
                  <c:v>1315.13</c:v>
                </c:pt>
                <c:pt idx="1871">
                  <c:v>1314.99</c:v>
                </c:pt>
                <c:pt idx="1872">
                  <c:v>1325.66</c:v>
                </c:pt>
                <c:pt idx="1873">
                  <c:v>1308.93</c:v>
                </c:pt>
                <c:pt idx="1874">
                  <c:v>1324.18</c:v>
                </c:pt>
                <c:pt idx="1875">
                  <c:v>1314.88</c:v>
                </c:pt>
                <c:pt idx="1876">
                  <c:v>1329.1</c:v>
                </c:pt>
                <c:pt idx="1877">
                  <c:v>1342.84</c:v>
                </c:pt>
                <c:pt idx="1878">
                  <c:v>1344.78</c:v>
                </c:pt>
                <c:pt idx="1879">
                  <c:v>1357.98</c:v>
                </c:pt>
                <c:pt idx="1880">
                  <c:v>1355.69</c:v>
                </c:pt>
                <c:pt idx="1881">
                  <c:v>1325.51</c:v>
                </c:pt>
                <c:pt idx="1882">
                  <c:v>1335.02</c:v>
                </c:pt>
                <c:pt idx="1883">
                  <c:v>1313.72</c:v>
                </c:pt>
                <c:pt idx="1884">
                  <c:v>1319.99</c:v>
                </c:pt>
                <c:pt idx="1885">
                  <c:v>1331.85</c:v>
                </c:pt>
                <c:pt idx="1886">
                  <c:v>1329.04</c:v>
                </c:pt>
                <c:pt idx="1887">
                  <c:v>1362.16</c:v>
                </c:pt>
                <c:pt idx="1888">
                  <c:v>1365.51</c:v>
                </c:pt>
                <c:pt idx="1889">
                  <c:v>1374.02</c:v>
                </c:pt>
                <c:pt idx="1890">
                  <c:v>1367.58</c:v>
                </c:pt>
                <c:pt idx="1891">
                  <c:v>1354.68</c:v>
                </c:pt>
                <c:pt idx="1892">
                  <c:v>1352.46</c:v>
                </c:pt>
                <c:pt idx="1893">
                  <c:v>1341.47</c:v>
                </c:pt>
                <c:pt idx="1894">
                  <c:v>1341.45</c:v>
                </c:pt>
                <c:pt idx="1895">
                  <c:v>1334.76</c:v>
                </c:pt>
                <c:pt idx="1896">
                  <c:v>1356.78</c:v>
                </c:pt>
                <c:pt idx="1897">
                  <c:v>1353.64</c:v>
                </c:pt>
                <c:pt idx="1898">
                  <c:v>1363.67</c:v>
                </c:pt>
                <c:pt idx="1899">
                  <c:v>1372.78</c:v>
                </c:pt>
                <c:pt idx="1900">
                  <c:v>1376.51</c:v>
                </c:pt>
                <c:pt idx="1901">
                  <c:v>1362.66</c:v>
                </c:pt>
                <c:pt idx="1902">
                  <c:v>1350.52</c:v>
                </c:pt>
                <c:pt idx="1903">
                  <c:v>1338.31</c:v>
                </c:pt>
                <c:pt idx="1904">
                  <c:v>1337.89</c:v>
                </c:pt>
                <c:pt idx="1905">
                  <c:v>1360.02</c:v>
                </c:pt>
                <c:pt idx="1906">
                  <c:v>1385.97</c:v>
                </c:pt>
                <c:pt idx="1907">
                  <c:v>1385.3</c:v>
                </c:pt>
                <c:pt idx="1908">
                  <c:v>1379.32</c:v>
                </c:pt>
                <c:pt idx="1909">
                  <c:v>1375.14</c:v>
                </c:pt>
                <c:pt idx="1910">
                  <c:v>1365</c:v>
                </c:pt>
                <c:pt idx="1911">
                  <c:v>1390.99</c:v>
                </c:pt>
                <c:pt idx="1912">
                  <c:v>1394.23</c:v>
                </c:pt>
                <c:pt idx="1913">
                  <c:v>1401.35</c:v>
                </c:pt>
                <c:pt idx="1914">
                  <c:v>1402.22</c:v>
                </c:pt>
                <c:pt idx="1915">
                  <c:v>1402.8</c:v>
                </c:pt>
                <c:pt idx="1916">
                  <c:v>1405.87</c:v>
                </c:pt>
                <c:pt idx="1917">
                  <c:v>1404.11</c:v>
                </c:pt>
                <c:pt idx="1918">
                  <c:v>1403.93</c:v>
                </c:pt>
                <c:pt idx="1919">
                  <c:v>1405.53</c:v>
                </c:pt>
                <c:pt idx="1920">
                  <c:v>1415.51</c:v>
                </c:pt>
                <c:pt idx="1921">
                  <c:v>1418.16</c:v>
                </c:pt>
                <c:pt idx="1922">
                  <c:v>1418.13</c:v>
                </c:pt>
                <c:pt idx="1923">
                  <c:v>1413.17</c:v>
                </c:pt>
                <c:pt idx="1924">
                  <c:v>1413.49</c:v>
                </c:pt>
                <c:pt idx="1925">
                  <c:v>1402.08</c:v>
                </c:pt>
                <c:pt idx="1926">
                  <c:v>1411.13</c:v>
                </c:pt>
                <c:pt idx="1927">
                  <c:v>1410.44</c:v>
                </c:pt>
                <c:pt idx="1928">
                  <c:v>1409.3</c:v>
                </c:pt>
                <c:pt idx="1929">
                  <c:v>1410.49</c:v>
                </c:pt>
                <c:pt idx="1930">
                  <c:v>1399.48</c:v>
                </c:pt>
                <c:pt idx="1931">
                  <c:v>1406.58</c:v>
                </c:pt>
                <c:pt idx="1932">
                  <c:v>1404.94</c:v>
                </c:pt>
                <c:pt idx="1933">
                  <c:v>1403.44</c:v>
                </c:pt>
                <c:pt idx="1934">
                  <c:v>1432.12</c:v>
                </c:pt>
                <c:pt idx="1935">
                  <c:v>1437.92</c:v>
                </c:pt>
                <c:pt idx="1936">
                  <c:v>1429.08</c:v>
                </c:pt>
                <c:pt idx="1937">
                  <c:v>1433.56</c:v>
                </c:pt>
                <c:pt idx="1938">
                  <c:v>1436.56</c:v>
                </c:pt>
                <c:pt idx="1939">
                  <c:v>1459.99</c:v>
                </c:pt>
                <c:pt idx="1940">
                  <c:v>1465.77</c:v>
                </c:pt>
                <c:pt idx="1941">
                  <c:v>1461.19</c:v>
                </c:pt>
                <c:pt idx="1942">
                  <c:v>1459.32</c:v>
                </c:pt>
                <c:pt idx="1943">
                  <c:v>1461.05</c:v>
                </c:pt>
                <c:pt idx="1944">
                  <c:v>1460.26</c:v>
                </c:pt>
                <c:pt idx="1945">
                  <c:v>1460.15</c:v>
                </c:pt>
                <c:pt idx="1946">
                  <c:v>1456.89</c:v>
                </c:pt>
                <c:pt idx="1947">
                  <c:v>1441.59</c:v>
                </c:pt>
                <c:pt idx="1948">
                  <c:v>1433.32</c:v>
                </c:pt>
                <c:pt idx="1949">
                  <c:v>1447.15</c:v>
                </c:pt>
                <c:pt idx="1950">
                  <c:v>1440.67</c:v>
                </c:pt>
                <c:pt idx="1951">
                  <c:v>1444.49</c:v>
                </c:pt>
                <c:pt idx="1952">
                  <c:v>1445.75</c:v>
                </c:pt>
                <c:pt idx="1953">
                  <c:v>1450.99</c:v>
                </c:pt>
                <c:pt idx="1954">
                  <c:v>1461.4</c:v>
                </c:pt>
                <c:pt idx="1955">
                  <c:v>1460.93</c:v>
                </c:pt>
                <c:pt idx="1956">
                  <c:v>1455.88</c:v>
                </c:pt>
                <c:pt idx="1957">
                  <c:v>1441.48</c:v>
                </c:pt>
                <c:pt idx="1958">
                  <c:v>1432.56</c:v>
                </c:pt>
                <c:pt idx="1959">
                  <c:v>1432.84</c:v>
                </c:pt>
                <c:pt idx="1960">
                  <c:v>1428.59</c:v>
                </c:pt>
                <c:pt idx="1961">
                  <c:v>1440.13</c:v>
                </c:pt>
                <c:pt idx="1962">
                  <c:v>1454.92</c:v>
                </c:pt>
                <c:pt idx="1963">
                  <c:v>1460.91</c:v>
                </c:pt>
                <c:pt idx="1964">
                  <c:v>1457.34</c:v>
                </c:pt>
                <c:pt idx="1965">
                  <c:v>1433.19</c:v>
                </c:pt>
                <c:pt idx="1966">
                  <c:v>1433.82</c:v>
                </c:pt>
                <c:pt idx="1967">
                  <c:v>1413.11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491776"/>
        <c:axId val="104870976"/>
      </c:lineChart>
      <c:dateAx>
        <c:axId val="8449177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/>
          <a:lstStyle/>
          <a:p>
            <a:pPr>
              <a:defRPr sz="1400"/>
            </a:pPr>
            <a:endParaRPr lang="en-US"/>
          </a:p>
        </c:txPr>
        <c:crossAx val="104870976"/>
        <c:crosses val="autoZero"/>
        <c:auto val="1"/>
        <c:lblOffset val="100"/>
        <c:baseTimeUnit val="days"/>
      </c:dateAx>
      <c:valAx>
        <c:axId val="104870976"/>
        <c:scaling>
          <c:orientation val="minMax"/>
          <c:max val="1600"/>
          <c:min val="6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Index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844917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3659471635154"/>
          <c:y val="2.4922361757973716E-2"/>
          <c:w val="0.64836417647286515"/>
          <c:h val="0.86549592145148602"/>
        </c:manualLayout>
      </c:layout>
      <c:lineChart>
        <c:grouping val="standard"/>
        <c:varyColors val="0"/>
        <c:ser>
          <c:idx val="0"/>
          <c:order val="0"/>
          <c:tx>
            <c:v>Under Employment</c:v>
          </c:tx>
          <c:spPr>
            <a:ln w="25400"/>
          </c:spPr>
          <c:marker>
            <c:symbol val="none"/>
          </c:marker>
          <c:cat>
            <c:numRef>
              <c:f>Sheet1!$A$8:$A$160</c:f>
              <c:numCache>
                <c:formatCode>m/d/yyyy</c:formatCode>
                <c:ptCount val="153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</c:numCache>
            </c:numRef>
          </c:cat>
          <c:val>
            <c:numRef>
              <c:f>Sheet1!$B$8:$B$160</c:f>
              <c:numCache>
                <c:formatCode>0.0</c:formatCode>
                <c:ptCount val="153"/>
                <c:pt idx="0">
                  <c:v>7.1</c:v>
                </c:pt>
                <c:pt idx="1">
                  <c:v>7.2</c:v>
                </c:pt>
                <c:pt idx="2">
                  <c:v>7.1</c:v>
                </c:pt>
                <c:pt idx="3">
                  <c:v>6.9</c:v>
                </c:pt>
                <c:pt idx="4">
                  <c:v>7.1</c:v>
                </c:pt>
                <c:pt idx="5">
                  <c:v>7</c:v>
                </c:pt>
                <c:pt idx="6">
                  <c:v>7</c:v>
                </c:pt>
                <c:pt idx="7">
                  <c:v>7.1</c:v>
                </c:pt>
                <c:pt idx="8">
                  <c:v>7</c:v>
                </c:pt>
                <c:pt idx="9">
                  <c:v>6.8</c:v>
                </c:pt>
                <c:pt idx="10">
                  <c:v>7.1</c:v>
                </c:pt>
                <c:pt idx="11">
                  <c:v>6.9</c:v>
                </c:pt>
                <c:pt idx="12">
                  <c:v>7.3</c:v>
                </c:pt>
                <c:pt idx="13">
                  <c:v>7.4</c:v>
                </c:pt>
                <c:pt idx="14">
                  <c:v>7.3</c:v>
                </c:pt>
                <c:pt idx="15">
                  <c:v>7.4</c:v>
                </c:pt>
                <c:pt idx="16">
                  <c:v>7.5</c:v>
                </c:pt>
                <c:pt idx="17">
                  <c:v>7.9</c:v>
                </c:pt>
                <c:pt idx="18">
                  <c:v>7.8</c:v>
                </c:pt>
                <c:pt idx="19">
                  <c:v>8.1</c:v>
                </c:pt>
                <c:pt idx="20">
                  <c:v>8.6999999999999993</c:v>
                </c:pt>
                <c:pt idx="21">
                  <c:v>9.3000000000000007</c:v>
                </c:pt>
                <c:pt idx="22">
                  <c:v>9.4</c:v>
                </c:pt>
                <c:pt idx="23">
                  <c:v>9.6</c:v>
                </c:pt>
                <c:pt idx="24">
                  <c:v>9.5</c:v>
                </c:pt>
                <c:pt idx="25">
                  <c:v>9.5</c:v>
                </c:pt>
                <c:pt idx="26">
                  <c:v>9.4</c:v>
                </c:pt>
                <c:pt idx="27">
                  <c:v>9.6999999999999993</c:v>
                </c:pt>
                <c:pt idx="28">
                  <c:v>9.5</c:v>
                </c:pt>
                <c:pt idx="29">
                  <c:v>9.5</c:v>
                </c:pt>
                <c:pt idx="30">
                  <c:v>9.6</c:v>
                </c:pt>
                <c:pt idx="31">
                  <c:v>9.6</c:v>
                </c:pt>
                <c:pt idx="32">
                  <c:v>9.6</c:v>
                </c:pt>
                <c:pt idx="33">
                  <c:v>9.6</c:v>
                </c:pt>
                <c:pt idx="34">
                  <c:v>9.6999999999999993</c:v>
                </c:pt>
                <c:pt idx="35">
                  <c:v>9.8000000000000007</c:v>
                </c:pt>
                <c:pt idx="36">
                  <c:v>10</c:v>
                </c:pt>
                <c:pt idx="37">
                  <c:v>10.199999999999999</c:v>
                </c:pt>
                <c:pt idx="38">
                  <c:v>10</c:v>
                </c:pt>
                <c:pt idx="39">
                  <c:v>10.199999999999999</c:v>
                </c:pt>
                <c:pt idx="40">
                  <c:v>10.1</c:v>
                </c:pt>
                <c:pt idx="41">
                  <c:v>10.3</c:v>
                </c:pt>
                <c:pt idx="42">
                  <c:v>10.3</c:v>
                </c:pt>
                <c:pt idx="43">
                  <c:v>10.1</c:v>
                </c:pt>
                <c:pt idx="44">
                  <c:v>10.4</c:v>
                </c:pt>
                <c:pt idx="45">
                  <c:v>10.199999999999999</c:v>
                </c:pt>
                <c:pt idx="46">
                  <c:v>10</c:v>
                </c:pt>
                <c:pt idx="47">
                  <c:v>9.8000000000000007</c:v>
                </c:pt>
                <c:pt idx="48">
                  <c:v>9.9</c:v>
                </c:pt>
                <c:pt idx="49">
                  <c:v>9.6999999999999993</c:v>
                </c:pt>
                <c:pt idx="50">
                  <c:v>10</c:v>
                </c:pt>
                <c:pt idx="51">
                  <c:v>9.6</c:v>
                </c:pt>
                <c:pt idx="52">
                  <c:v>9.6</c:v>
                </c:pt>
                <c:pt idx="53">
                  <c:v>9.5</c:v>
                </c:pt>
                <c:pt idx="54">
                  <c:v>9.5</c:v>
                </c:pt>
                <c:pt idx="55">
                  <c:v>9.4</c:v>
                </c:pt>
                <c:pt idx="56">
                  <c:v>9.4</c:v>
                </c:pt>
                <c:pt idx="57">
                  <c:v>9.6999999999999993</c:v>
                </c:pt>
                <c:pt idx="58">
                  <c:v>9.4</c:v>
                </c:pt>
                <c:pt idx="59">
                  <c:v>9.1999999999999993</c:v>
                </c:pt>
                <c:pt idx="60">
                  <c:v>9.3000000000000007</c:v>
                </c:pt>
                <c:pt idx="61">
                  <c:v>9.3000000000000007</c:v>
                </c:pt>
                <c:pt idx="62">
                  <c:v>9.1</c:v>
                </c:pt>
                <c:pt idx="63">
                  <c:v>8.9</c:v>
                </c:pt>
                <c:pt idx="64">
                  <c:v>8.9</c:v>
                </c:pt>
                <c:pt idx="65">
                  <c:v>9</c:v>
                </c:pt>
                <c:pt idx="66">
                  <c:v>8.8000000000000007</c:v>
                </c:pt>
                <c:pt idx="67">
                  <c:v>8.9</c:v>
                </c:pt>
                <c:pt idx="68">
                  <c:v>9</c:v>
                </c:pt>
                <c:pt idx="69">
                  <c:v>8.6999999999999993</c:v>
                </c:pt>
                <c:pt idx="70">
                  <c:v>8.6999999999999993</c:v>
                </c:pt>
                <c:pt idx="71">
                  <c:v>8.6</c:v>
                </c:pt>
                <c:pt idx="72">
                  <c:v>8.4</c:v>
                </c:pt>
                <c:pt idx="73">
                  <c:v>8.4</c:v>
                </c:pt>
                <c:pt idx="74">
                  <c:v>8.1999999999999993</c:v>
                </c:pt>
                <c:pt idx="75">
                  <c:v>8.1</c:v>
                </c:pt>
                <c:pt idx="76">
                  <c:v>8.1999999999999993</c:v>
                </c:pt>
                <c:pt idx="77">
                  <c:v>8.4</c:v>
                </c:pt>
                <c:pt idx="78">
                  <c:v>8.5</c:v>
                </c:pt>
                <c:pt idx="79">
                  <c:v>8.4</c:v>
                </c:pt>
                <c:pt idx="80">
                  <c:v>8</c:v>
                </c:pt>
                <c:pt idx="81">
                  <c:v>8.1999999999999993</c:v>
                </c:pt>
                <c:pt idx="82">
                  <c:v>8.1</c:v>
                </c:pt>
                <c:pt idx="83">
                  <c:v>7.9</c:v>
                </c:pt>
                <c:pt idx="84">
                  <c:v>8.4</c:v>
                </c:pt>
                <c:pt idx="85">
                  <c:v>8.1999999999999993</c:v>
                </c:pt>
                <c:pt idx="86">
                  <c:v>8</c:v>
                </c:pt>
                <c:pt idx="87">
                  <c:v>8.1999999999999993</c:v>
                </c:pt>
                <c:pt idx="88">
                  <c:v>8.1999999999999993</c:v>
                </c:pt>
                <c:pt idx="89">
                  <c:v>8.3000000000000007</c:v>
                </c:pt>
                <c:pt idx="90">
                  <c:v>8.4</c:v>
                </c:pt>
                <c:pt idx="91">
                  <c:v>8.4</c:v>
                </c:pt>
                <c:pt idx="92">
                  <c:v>8.4</c:v>
                </c:pt>
                <c:pt idx="93">
                  <c:v>8.4</c:v>
                </c:pt>
                <c:pt idx="94">
                  <c:v>8.4</c:v>
                </c:pt>
                <c:pt idx="95">
                  <c:v>8.8000000000000007</c:v>
                </c:pt>
                <c:pt idx="96">
                  <c:v>9.1999999999999993</c:v>
                </c:pt>
                <c:pt idx="97">
                  <c:v>9</c:v>
                </c:pt>
                <c:pt idx="98">
                  <c:v>9.1</c:v>
                </c:pt>
                <c:pt idx="99">
                  <c:v>9.1999999999999993</c:v>
                </c:pt>
                <c:pt idx="100">
                  <c:v>9.6999999999999993</c:v>
                </c:pt>
                <c:pt idx="101">
                  <c:v>10.1</c:v>
                </c:pt>
                <c:pt idx="102">
                  <c:v>10.5</c:v>
                </c:pt>
                <c:pt idx="103">
                  <c:v>10.8</c:v>
                </c:pt>
                <c:pt idx="104">
                  <c:v>11.1</c:v>
                </c:pt>
                <c:pt idx="105">
                  <c:v>11.8</c:v>
                </c:pt>
                <c:pt idx="106">
                  <c:v>12.7</c:v>
                </c:pt>
                <c:pt idx="107">
                  <c:v>13.5</c:v>
                </c:pt>
                <c:pt idx="108">
                  <c:v>14.2</c:v>
                </c:pt>
                <c:pt idx="109">
                  <c:v>15.1</c:v>
                </c:pt>
                <c:pt idx="110">
                  <c:v>15.7</c:v>
                </c:pt>
                <c:pt idx="111">
                  <c:v>15.8</c:v>
                </c:pt>
                <c:pt idx="112">
                  <c:v>16.399999999999999</c:v>
                </c:pt>
                <c:pt idx="113">
                  <c:v>16.5</c:v>
                </c:pt>
                <c:pt idx="114">
                  <c:v>16.5</c:v>
                </c:pt>
                <c:pt idx="115">
                  <c:v>16.7</c:v>
                </c:pt>
                <c:pt idx="116">
                  <c:v>16.8</c:v>
                </c:pt>
                <c:pt idx="117">
                  <c:v>17.2</c:v>
                </c:pt>
                <c:pt idx="118">
                  <c:v>17.100000000000001</c:v>
                </c:pt>
                <c:pt idx="119">
                  <c:v>17.100000000000001</c:v>
                </c:pt>
                <c:pt idx="120">
                  <c:v>16.7</c:v>
                </c:pt>
                <c:pt idx="121">
                  <c:v>16.899999999999999</c:v>
                </c:pt>
                <c:pt idx="122">
                  <c:v>16.899999999999999</c:v>
                </c:pt>
                <c:pt idx="123">
                  <c:v>17</c:v>
                </c:pt>
                <c:pt idx="124">
                  <c:v>16.600000000000001</c:v>
                </c:pt>
                <c:pt idx="125">
                  <c:v>16.5</c:v>
                </c:pt>
                <c:pt idx="126">
                  <c:v>16.5</c:v>
                </c:pt>
                <c:pt idx="127">
                  <c:v>16.600000000000001</c:v>
                </c:pt>
                <c:pt idx="128">
                  <c:v>16.899999999999999</c:v>
                </c:pt>
                <c:pt idx="129">
                  <c:v>16.8</c:v>
                </c:pt>
                <c:pt idx="130">
                  <c:v>16.899999999999999</c:v>
                </c:pt>
                <c:pt idx="131">
                  <c:v>16.600000000000001</c:v>
                </c:pt>
                <c:pt idx="132">
                  <c:v>16.100000000000001</c:v>
                </c:pt>
                <c:pt idx="133">
                  <c:v>15.9</c:v>
                </c:pt>
                <c:pt idx="134">
                  <c:v>15.7</c:v>
                </c:pt>
                <c:pt idx="135">
                  <c:v>15.9</c:v>
                </c:pt>
                <c:pt idx="136">
                  <c:v>15.8</c:v>
                </c:pt>
                <c:pt idx="137">
                  <c:v>16.2</c:v>
                </c:pt>
                <c:pt idx="138">
                  <c:v>16.100000000000001</c:v>
                </c:pt>
                <c:pt idx="139">
                  <c:v>16.2</c:v>
                </c:pt>
                <c:pt idx="140">
                  <c:v>16.399999999999999</c:v>
                </c:pt>
                <c:pt idx="141">
                  <c:v>16</c:v>
                </c:pt>
                <c:pt idx="142">
                  <c:v>15.6</c:v>
                </c:pt>
                <c:pt idx="143">
                  <c:v>15.2</c:v>
                </c:pt>
                <c:pt idx="144">
                  <c:v>15.1</c:v>
                </c:pt>
                <c:pt idx="145">
                  <c:v>14.9</c:v>
                </c:pt>
                <c:pt idx="146">
                  <c:v>14.5</c:v>
                </c:pt>
                <c:pt idx="147">
                  <c:v>14.5</c:v>
                </c:pt>
                <c:pt idx="148">
                  <c:v>14.8</c:v>
                </c:pt>
                <c:pt idx="149">
                  <c:v>14.9</c:v>
                </c:pt>
                <c:pt idx="150">
                  <c:v>15</c:v>
                </c:pt>
                <c:pt idx="151">
                  <c:v>14.7</c:v>
                </c:pt>
                <c:pt idx="152">
                  <c:v>14.7</c:v>
                </c:pt>
              </c:numCache>
            </c:numRef>
          </c:val>
          <c:smooth val="0"/>
        </c:ser>
        <c:ser>
          <c:idx val="1"/>
          <c:order val="1"/>
          <c:tx>
            <c:v>Unemployment</c:v>
          </c:tx>
          <c:spPr>
            <a:ln w="25400"/>
          </c:spPr>
          <c:marker>
            <c:symbol val="none"/>
          </c:marker>
          <c:cat>
            <c:numRef>
              <c:f>Sheet1!$A$8:$A$160</c:f>
              <c:numCache>
                <c:formatCode>m/d/yyyy</c:formatCode>
                <c:ptCount val="153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</c:numCache>
            </c:numRef>
          </c:cat>
          <c:val>
            <c:numRef>
              <c:f>Sheet1!$K$8:$K$160</c:f>
              <c:numCache>
                <c:formatCode>0.0</c:formatCode>
                <c:ptCount val="153"/>
                <c:pt idx="0">
                  <c:v>4</c:v>
                </c:pt>
                <c:pt idx="1">
                  <c:v>4.0999999999999996</c:v>
                </c:pt>
                <c:pt idx="2">
                  <c:v>4</c:v>
                </c:pt>
                <c:pt idx="3">
                  <c:v>3.8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4.0999999999999996</c:v>
                </c:pt>
                <c:pt idx="8">
                  <c:v>3.9</c:v>
                </c:pt>
                <c:pt idx="9">
                  <c:v>3.9</c:v>
                </c:pt>
                <c:pt idx="10">
                  <c:v>3.9</c:v>
                </c:pt>
                <c:pt idx="11">
                  <c:v>3.9</c:v>
                </c:pt>
                <c:pt idx="12">
                  <c:v>4.2</c:v>
                </c:pt>
                <c:pt idx="13">
                  <c:v>4.2</c:v>
                </c:pt>
                <c:pt idx="14">
                  <c:v>4.3</c:v>
                </c:pt>
                <c:pt idx="15">
                  <c:v>4.4000000000000004</c:v>
                </c:pt>
                <c:pt idx="16">
                  <c:v>4.3</c:v>
                </c:pt>
                <c:pt idx="17">
                  <c:v>4.5</c:v>
                </c:pt>
                <c:pt idx="18">
                  <c:v>4.5999999999999996</c:v>
                </c:pt>
                <c:pt idx="19">
                  <c:v>4.9000000000000004</c:v>
                </c:pt>
                <c:pt idx="20">
                  <c:v>5</c:v>
                </c:pt>
                <c:pt idx="21">
                  <c:v>5.3</c:v>
                </c:pt>
                <c:pt idx="22">
                  <c:v>5.5</c:v>
                </c:pt>
                <c:pt idx="23">
                  <c:v>5.7</c:v>
                </c:pt>
                <c:pt idx="24">
                  <c:v>5.7</c:v>
                </c:pt>
                <c:pt idx="25">
                  <c:v>5.7</c:v>
                </c:pt>
                <c:pt idx="26">
                  <c:v>5.7</c:v>
                </c:pt>
                <c:pt idx="27">
                  <c:v>5.9</c:v>
                </c:pt>
                <c:pt idx="28">
                  <c:v>5.8</c:v>
                </c:pt>
                <c:pt idx="29">
                  <c:v>5.8</c:v>
                </c:pt>
                <c:pt idx="30">
                  <c:v>5.8</c:v>
                </c:pt>
                <c:pt idx="31">
                  <c:v>5.7</c:v>
                </c:pt>
                <c:pt idx="32">
                  <c:v>5.7</c:v>
                </c:pt>
                <c:pt idx="33">
                  <c:v>5.7</c:v>
                </c:pt>
                <c:pt idx="34">
                  <c:v>5.9</c:v>
                </c:pt>
                <c:pt idx="35">
                  <c:v>6</c:v>
                </c:pt>
                <c:pt idx="36">
                  <c:v>5.8</c:v>
                </c:pt>
                <c:pt idx="37">
                  <c:v>5.9</c:v>
                </c:pt>
                <c:pt idx="38">
                  <c:v>5.9</c:v>
                </c:pt>
                <c:pt idx="39">
                  <c:v>6</c:v>
                </c:pt>
                <c:pt idx="40">
                  <c:v>6.1</c:v>
                </c:pt>
                <c:pt idx="41">
                  <c:v>6.3</c:v>
                </c:pt>
                <c:pt idx="42">
                  <c:v>6.2</c:v>
                </c:pt>
                <c:pt idx="43">
                  <c:v>6.1</c:v>
                </c:pt>
                <c:pt idx="44">
                  <c:v>6.1</c:v>
                </c:pt>
                <c:pt idx="45">
                  <c:v>6</c:v>
                </c:pt>
                <c:pt idx="46">
                  <c:v>5.8</c:v>
                </c:pt>
                <c:pt idx="47">
                  <c:v>5.7</c:v>
                </c:pt>
                <c:pt idx="48">
                  <c:v>5.7</c:v>
                </c:pt>
                <c:pt idx="49">
                  <c:v>5.6</c:v>
                </c:pt>
                <c:pt idx="50">
                  <c:v>5.8</c:v>
                </c:pt>
                <c:pt idx="51">
                  <c:v>5.6</c:v>
                </c:pt>
                <c:pt idx="52">
                  <c:v>5.6</c:v>
                </c:pt>
                <c:pt idx="53">
                  <c:v>5.6</c:v>
                </c:pt>
                <c:pt idx="54">
                  <c:v>5.5</c:v>
                </c:pt>
                <c:pt idx="55">
                  <c:v>5.4</c:v>
                </c:pt>
                <c:pt idx="56">
                  <c:v>5.4</c:v>
                </c:pt>
                <c:pt idx="57">
                  <c:v>5.5</c:v>
                </c:pt>
                <c:pt idx="58">
                  <c:v>5.4</c:v>
                </c:pt>
                <c:pt idx="59">
                  <c:v>5.4</c:v>
                </c:pt>
                <c:pt idx="60">
                  <c:v>5.3</c:v>
                </c:pt>
                <c:pt idx="61">
                  <c:v>5.4</c:v>
                </c:pt>
                <c:pt idx="62">
                  <c:v>5.2</c:v>
                </c:pt>
                <c:pt idx="63">
                  <c:v>5.2</c:v>
                </c:pt>
                <c:pt idx="64">
                  <c:v>5.0999999999999996</c:v>
                </c:pt>
                <c:pt idx="65">
                  <c:v>5</c:v>
                </c:pt>
                <c:pt idx="66">
                  <c:v>5</c:v>
                </c:pt>
                <c:pt idx="67">
                  <c:v>4.9000000000000004</c:v>
                </c:pt>
                <c:pt idx="68">
                  <c:v>5</c:v>
                </c:pt>
                <c:pt idx="69">
                  <c:v>5</c:v>
                </c:pt>
                <c:pt idx="70">
                  <c:v>5</c:v>
                </c:pt>
                <c:pt idx="71">
                  <c:v>4.9000000000000004</c:v>
                </c:pt>
                <c:pt idx="72">
                  <c:v>4.7</c:v>
                </c:pt>
                <c:pt idx="73">
                  <c:v>4.8</c:v>
                </c:pt>
                <c:pt idx="74">
                  <c:v>4.7</c:v>
                </c:pt>
                <c:pt idx="75">
                  <c:v>4.7</c:v>
                </c:pt>
                <c:pt idx="76">
                  <c:v>4.5999999999999996</c:v>
                </c:pt>
                <c:pt idx="77">
                  <c:v>4.5999999999999996</c:v>
                </c:pt>
                <c:pt idx="78">
                  <c:v>4.7</c:v>
                </c:pt>
                <c:pt idx="79">
                  <c:v>4.7</c:v>
                </c:pt>
                <c:pt idx="80">
                  <c:v>4.5</c:v>
                </c:pt>
                <c:pt idx="81">
                  <c:v>4.4000000000000004</c:v>
                </c:pt>
                <c:pt idx="82">
                  <c:v>4.5</c:v>
                </c:pt>
                <c:pt idx="83">
                  <c:v>4.4000000000000004</c:v>
                </c:pt>
                <c:pt idx="84">
                  <c:v>4.5999999999999996</c:v>
                </c:pt>
                <c:pt idx="85">
                  <c:v>4.5</c:v>
                </c:pt>
                <c:pt idx="86">
                  <c:v>4.4000000000000004</c:v>
                </c:pt>
                <c:pt idx="87">
                  <c:v>4.5</c:v>
                </c:pt>
                <c:pt idx="88">
                  <c:v>4.4000000000000004</c:v>
                </c:pt>
                <c:pt idx="89">
                  <c:v>4.5999999999999996</c:v>
                </c:pt>
                <c:pt idx="90">
                  <c:v>4.7</c:v>
                </c:pt>
                <c:pt idx="91">
                  <c:v>4.5999999999999996</c:v>
                </c:pt>
                <c:pt idx="92">
                  <c:v>4.7</c:v>
                </c:pt>
                <c:pt idx="93">
                  <c:v>4.7</c:v>
                </c:pt>
                <c:pt idx="94">
                  <c:v>4.7</c:v>
                </c:pt>
                <c:pt idx="95">
                  <c:v>5</c:v>
                </c:pt>
                <c:pt idx="96">
                  <c:v>5</c:v>
                </c:pt>
                <c:pt idx="97">
                  <c:v>4.9000000000000004</c:v>
                </c:pt>
                <c:pt idx="98">
                  <c:v>5.0999999999999996</c:v>
                </c:pt>
                <c:pt idx="99">
                  <c:v>5</c:v>
                </c:pt>
                <c:pt idx="100">
                  <c:v>5.4</c:v>
                </c:pt>
                <c:pt idx="101">
                  <c:v>5.6</c:v>
                </c:pt>
                <c:pt idx="102">
                  <c:v>5.8</c:v>
                </c:pt>
                <c:pt idx="103">
                  <c:v>6.1</c:v>
                </c:pt>
                <c:pt idx="104">
                  <c:v>6.1</c:v>
                </c:pt>
                <c:pt idx="105">
                  <c:v>6.5</c:v>
                </c:pt>
                <c:pt idx="106">
                  <c:v>6.8</c:v>
                </c:pt>
                <c:pt idx="107">
                  <c:v>7.3</c:v>
                </c:pt>
                <c:pt idx="108">
                  <c:v>7.8</c:v>
                </c:pt>
                <c:pt idx="109">
                  <c:v>8.3000000000000007</c:v>
                </c:pt>
                <c:pt idx="110">
                  <c:v>8.6999999999999993</c:v>
                </c:pt>
                <c:pt idx="111">
                  <c:v>8.9</c:v>
                </c:pt>
                <c:pt idx="112">
                  <c:v>9.4</c:v>
                </c:pt>
                <c:pt idx="113">
                  <c:v>9.5</c:v>
                </c:pt>
                <c:pt idx="114">
                  <c:v>9.5</c:v>
                </c:pt>
                <c:pt idx="115">
                  <c:v>9.6</c:v>
                </c:pt>
                <c:pt idx="116">
                  <c:v>9.8000000000000007</c:v>
                </c:pt>
                <c:pt idx="117">
                  <c:v>10</c:v>
                </c:pt>
                <c:pt idx="118">
                  <c:v>9.9</c:v>
                </c:pt>
                <c:pt idx="119">
                  <c:v>9.9</c:v>
                </c:pt>
                <c:pt idx="120">
                  <c:v>9.6999999999999993</c:v>
                </c:pt>
                <c:pt idx="121">
                  <c:v>9.8000000000000007</c:v>
                </c:pt>
                <c:pt idx="122">
                  <c:v>9.8000000000000007</c:v>
                </c:pt>
                <c:pt idx="123">
                  <c:v>9.9</c:v>
                </c:pt>
                <c:pt idx="124">
                  <c:v>9.6</c:v>
                </c:pt>
                <c:pt idx="125">
                  <c:v>9.4</c:v>
                </c:pt>
                <c:pt idx="126">
                  <c:v>9.5</c:v>
                </c:pt>
                <c:pt idx="127">
                  <c:v>9.6</c:v>
                </c:pt>
                <c:pt idx="128">
                  <c:v>9.5</c:v>
                </c:pt>
                <c:pt idx="129">
                  <c:v>9.5</c:v>
                </c:pt>
                <c:pt idx="130">
                  <c:v>9.8000000000000007</c:v>
                </c:pt>
                <c:pt idx="131">
                  <c:v>9.4</c:v>
                </c:pt>
                <c:pt idx="132">
                  <c:v>9.1</c:v>
                </c:pt>
                <c:pt idx="133">
                  <c:v>9</c:v>
                </c:pt>
                <c:pt idx="134">
                  <c:v>8.9</c:v>
                </c:pt>
                <c:pt idx="135">
                  <c:v>9</c:v>
                </c:pt>
                <c:pt idx="136">
                  <c:v>9</c:v>
                </c:pt>
                <c:pt idx="137">
                  <c:v>9.1</c:v>
                </c:pt>
                <c:pt idx="138">
                  <c:v>9.1</c:v>
                </c:pt>
                <c:pt idx="139">
                  <c:v>9.1</c:v>
                </c:pt>
                <c:pt idx="140">
                  <c:v>9</c:v>
                </c:pt>
                <c:pt idx="141">
                  <c:v>8.9</c:v>
                </c:pt>
                <c:pt idx="142">
                  <c:v>8.6999999999999993</c:v>
                </c:pt>
                <c:pt idx="143">
                  <c:v>8.5</c:v>
                </c:pt>
                <c:pt idx="144">
                  <c:v>8.3000000000000007</c:v>
                </c:pt>
                <c:pt idx="145">
                  <c:v>8.3000000000000007</c:v>
                </c:pt>
                <c:pt idx="146">
                  <c:v>8.1999999999999993</c:v>
                </c:pt>
                <c:pt idx="147">
                  <c:v>8.1</c:v>
                </c:pt>
                <c:pt idx="148">
                  <c:v>8.1999999999999993</c:v>
                </c:pt>
                <c:pt idx="149">
                  <c:v>8.1999999999999993</c:v>
                </c:pt>
                <c:pt idx="150">
                  <c:v>8.3000000000000007</c:v>
                </c:pt>
                <c:pt idx="151">
                  <c:v>8.1</c:v>
                </c:pt>
                <c:pt idx="152">
                  <c:v>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71296"/>
        <c:axId val="104872704"/>
      </c:lineChart>
      <c:dateAx>
        <c:axId val="10527129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104872704"/>
        <c:crosses val="autoZero"/>
        <c:auto val="1"/>
        <c:lblOffset val="100"/>
        <c:baseTimeUnit val="months"/>
        <c:majorUnit val="12"/>
        <c:majorTimeUnit val="months"/>
      </c:dateAx>
      <c:valAx>
        <c:axId val="1048727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2712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Median Duration of Unemployment (in Weeks)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0661149995139496E-2"/>
          <c:y val="0.11342606954205665"/>
          <c:w val="0.8970853990473413"/>
          <c:h val="0.74332812227212863"/>
        </c:manualLayout>
      </c:layout>
      <c:lineChart>
        <c:grouping val="standard"/>
        <c:varyColors val="0"/>
        <c:ser>
          <c:idx val="0"/>
          <c:order val="0"/>
          <c:tx>
            <c:strRef>
              <c:f>'FRED Graph'!$B$8</c:f>
              <c:strCache>
                <c:ptCount val="1"/>
                <c:pt idx="0">
                  <c:v>Median Duration of Unemployment (UEMPMED), Weeks, Monthly, Seasonally Adjusted</c:v>
                </c:pt>
              </c:strCache>
            </c:strRef>
          </c:tx>
          <c:marker>
            <c:symbol val="none"/>
          </c:marker>
          <c:cat>
            <c:numRef>
              <c:f>'FRED Graph'!$A$102:$A$554</c:f>
              <c:numCache>
                <c:formatCode>yyyy\-mm\-dd</c:formatCode>
                <c:ptCount val="453"/>
                <c:pt idx="0">
                  <c:v>27395</c:v>
                </c:pt>
                <c:pt idx="1">
                  <c:v>27426</c:v>
                </c:pt>
                <c:pt idx="2">
                  <c:v>27454</c:v>
                </c:pt>
                <c:pt idx="3">
                  <c:v>27485</c:v>
                </c:pt>
                <c:pt idx="4">
                  <c:v>27515</c:v>
                </c:pt>
                <c:pt idx="5">
                  <c:v>27546</c:v>
                </c:pt>
                <c:pt idx="6">
                  <c:v>27576</c:v>
                </c:pt>
                <c:pt idx="7">
                  <c:v>27607</c:v>
                </c:pt>
                <c:pt idx="8">
                  <c:v>27638</c:v>
                </c:pt>
                <c:pt idx="9">
                  <c:v>27668</c:v>
                </c:pt>
                <c:pt idx="10">
                  <c:v>27699</c:v>
                </c:pt>
                <c:pt idx="11">
                  <c:v>27729</c:v>
                </c:pt>
                <c:pt idx="12">
                  <c:v>27760</c:v>
                </c:pt>
                <c:pt idx="13">
                  <c:v>27791</c:v>
                </c:pt>
                <c:pt idx="14">
                  <c:v>27820</c:v>
                </c:pt>
                <c:pt idx="15">
                  <c:v>27851</c:v>
                </c:pt>
                <c:pt idx="16">
                  <c:v>27881</c:v>
                </c:pt>
                <c:pt idx="17">
                  <c:v>27912</c:v>
                </c:pt>
                <c:pt idx="18">
                  <c:v>27942</c:v>
                </c:pt>
                <c:pt idx="19">
                  <c:v>27973</c:v>
                </c:pt>
                <c:pt idx="20">
                  <c:v>28004</c:v>
                </c:pt>
                <c:pt idx="21">
                  <c:v>28034</c:v>
                </c:pt>
                <c:pt idx="22">
                  <c:v>28065</c:v>
                </c:pt>
                <c:pt idx="23">
                  <c:v>28095</c:v>
                </c:pt>
                <c:pt idx="24">
                  <c:v>28126</c:v>
                </c:pt>
                <c:pt idx="25">
                  <c:v>28157</c:v>
                </c:pt>
                <c:pt idx="26">
                  <c:v>28185</c:v>
                </c:pt>
                <c:pt idx="27">
                  <c:v>28216</c:v>
                </c:pt>
                <c:pt idx="28">
                  <c:v>28246</c:v>
                </c:pt>
                <c:pt idx="29">
                  <c:v>28277</c:v>
                </c:pt>
                <c:pt idx="30">
                  <c:v>28307</c:v>
                </c:pt>
                <c:pt idx="31">
                  <c:v>28338</c:v>
                </c:pt>
                <c:pt idx="32">
                  <c:v>28369</c:v>
                </c:pt>
                <c:pt idx="33">
                  <c:v>28399</c:v>
                </c:pt>
                <c:pt idx="34">
                  <c:v>28430</c:v>
                </c:pt>
                <c:pt idx="35">
                  <c:v>28460</c:v>
                </c:pt>
                <c:pt idx="36">
                  <c:v>28491</c:v>
                </c:pt>
                <c:pt idx="37">
                  <c:v>28522</c:v>
                </c:pt>
                <c:pt idx="38">
                  <c:v>28550</c:v>
                </c:pt>
                <c:pt idx="39">
                  <c:v>28581</c:v>
                </c:pt>
                <c:pt idx="40">
                  <c:v>28611</c:v>
                </c:pt>
                <c:pt idx="41">
                  <c:v>28642</c:v>
                </c:pt>
                <c:pt idx="42">
                  <c:v>28672</c:v>
                </c:pt>
                <c:pt idx="43">
                  <c:v>28703</c:v>
                </c:pt>
                <c:pt idx="44">
                  <c:v>28734</c:v>
                </c:pt>
                <c:pt idx="45">
                  <c:v>28764</c:v>
                </c:pt>
                <c:pt idx="46">
                  <c:v>28795</c:v>
                </c:pt>
                <c:pt idx="47">
                  <c:v>28825</c:v>
                </c:pt>
                <c:pt idx="48">
                  <c:v>28856</c:v>
                </c:pt>
                <c:pt idx="49">
                  <c:v>28887</c:v>
                </c:pt>
                <c:pt idx="50">
                  <c:v>28915</c:v>
                </c:pt>
                <c:pt idx="51">
                  <c:v>28946</c:v>
                </c:pt>
                <c:pt idx="52">
                  <c:v>28976</c:v>
                </c:pt>
                <c:pt idx="53">
                  <c:v>29007</c:v>
                </c:pt>
                <c:pt idx="54">
                  <c:v>29037</c:v>
                </c:pt>
                <c:pt idx="55">
                  <c:v>29068</c:v>
                </c:pt>
                <c:pt idx="56">
                  <c:v>29099</c:v>
                </c:pt>
                <c:pt idx="57">
                  <c:v>29129</c:v>
                </c:pt>
                <c:pt idx="58">
                  <c:v>29160</c:v>
                </c:pt>
                <c:pt idx="59">
                  <c:v>29190</c:v>
                </c:pt>
                <c:pt idx="60">
                  <c:v>29221</c:v>
                </c:pt>
                <c:pt idx="61">
                  <c:v>29252</c:v>
                </c:pt>
                <c:pt idx="62">
                  <c:v>29281</c:v>
                </c:pt>
                <c:pt idx="63">
                  <c:v>29312</c:v>
                </c:pt>
                <c:pt idx="64">
                  <c:v>29342</c:v>
                </c:pt>
                <c:pt idx="65">
                  <c:v>29373</c:v>
                </c:pt>
                <c:pt idx="66">
                  <c:v>29403</c:v>
                </c:pt>
                <c:pt idx="67">
                  <c:v>29434</c:v>
                </c:pt>
                <c:pt idx="68">
                  <c:v>29465</c:v>
                </c:pt>
                <c:pt idx="69">
                  <c:v>29495</c:v>
                </c:pt>
                <c:pt idx="70">
                  <c:v>29526</c:v>
                </c:pt>
                <c:pt idx="71">
                  <c:v>29556</c:v>
                </c:pt>
                <c:pt idx="72">
                  <c:v>29587</c:v>
                </c:pt>
                <c:pt idx="73">
                  <c:v>29618</c:v>
                </c:pt>
                <c:pt idx="74">
                  <c:v>29646</c:v>
                </c:pt>
                <c:pt idx="75">
                  <c:v>29677</c:v>
                </c:pt>
                <c:pt idx="76">
                  <c:v>29707</c:v>
                </c:pt>
                <c:pt idx="77">
                  <c:v>29738</c:v>
                </c:pt>
                <c:pt idx="78">
                  <c:v>29768</c:v>
                </c:pt>
                <c:pt idx="79">
                  <c:v>29799</c:v>
                </c:pt>
                <c:pt idx="80">
                  <c:v>29830</c:v>
                </c:pt>
                <c:pt idx="81">
                  <c:v>29860</c:v>
                </c:pt>
                <c:pt idx="82">
                  <c:v>29891</c:v>
                </c:pt>
                <c:pt idx="83">
                  <c:v>29921</c:v>
                </c:pt>
                <c:pt idx="84">
                  <c:v>29952</c:v>
                </c:pt>
                <c:pt idx="85">
                  <c:v>29983</c:v>
                </c:pt>
                <c:pt idx="86">
                  <c:v>30011</c:v>
                </c:pt>
                <c:pt idx="87">
                  <c:v>30042</c:v>
                </c:pt>
                <c:pt idx="88">
                  <c:v>30072</c:v>
                </c:pt>
                <c:pt idx="89">
                  <c:v>30103</c:v>
                </c:pt>
                <c:pt idx="90">
                  <c:v>30133</c:v>
                </c:pt>
                <c:pt idx="91">
                  <c:v>30164</c:v>
                </c:pt>
                <c:pt idx="92">
                  <c:v>30195</c:v>
                </c:pt>
                <c:pt idx="93">
                  <c:v>30225</c:v>
                </c:pt>
                <c:pt idx="94">
                  <c:v>30256</c:v>
                </c:pt>
                <c:pt idx="95">
                  <c:v>30286</c:v>
                </c:pt>
                <c:pt idx="96">
                  <c:v>30317</c:v>
                </c:pt>
                <c:pt idx="97">
                  <c:v>30348</c:v>
                </c:pt>
                <c:pt idx="98">
                  <c:v>30376</c:v>
                </c:pt>
                <c:pt idx="99">
                  <c:v>30407</c:v>
                </c:pt>
                <c:pt idx="100">
                  <c:v>30437</c:v>
                </c:pt>
                <c:pt idx="101">
                  <c:v>30468</c:v>
                </c:pt>
                <c:pt idx="102">
                  <c:v>30498</c:v>
                </c:pt>
                <c:pt idx="103">
                  <c:v>30529</c:v>
                </c:pt>
                <c:pt idx="104">
                  <c:v>30560</c:v>
                </c:pt>
                <c:pt idx="105">
                  <c:v>30590</c:v>
                </c:pt>
                <c:pt idx="106">
                  <c:v>30621</c:v>
                </c:pt>
                <c:pt idx="107">
                  <c:v>30651</c:v>
                </c:pt>
                <c:pt idx="108">
                  <c:v>30682</c:v>
                </c:pt>
                <c:pt idx="109">
                  <c:v>30713</c:v>
                </c:pt>
                <c:pt idx="110">
                  <c:v>30742</c:v>
                </c:pt>
                <c:pt idx="111">
                  <c:v>30773</c:v>
                </c:pt>
                <c:pt idx="112">
                  <c:v>30803</c:v>
                </c:pt>
                <c:pt idx="113">
                  <c:v>30834</c:v>
                </c:pt>
                <c:pt idx="114">
                  <c:v>30864</c:v>
                </c:pt>
                <c:pt idx="115">
                  <c:v>30895</c:v>
                </c:pt>
                <c:pt idx="116">
                  <c:v>30926</c:v>
                </c:pt>
                <c:pt idx="117">
                  <c:v>30956</c:v>
                </c:pt>
                <c:pt idx="118">
                  <c:v>30987</c:v>
                </c:pt>
                <c:pt idx="119">
                  <c:v>31017</c:v>
                </c:pt>
                <c:pt idx="120">
                  <c:v>31048</c:v>
                </c:pt>
                <c:pt idx="121">
                  <c:v>31079</c:v>
                </c:pt>
                <c:pt idx="122">
                  <c:v>31107</c:v>
                </c:pt>
                <c:pt idx="123">
                  <c:v>31138</c:v>
                </c:pt>
                <c:pt idx="124">
                  <c:v>31168</c:v>
                </c:pt>
                <c:pt idx="125">
                  <c:v>31199</c:v>
                </c:pt>
                <c:pt idx="126">
                  <c:v>31229</c:v>
                </c:pt>
                <c:pt idx="127">
                  <c:v>31260</c:v>
                </c:pt>
                <c:pt idx="128">
                  <c:v>31291</c:v>
                </c:pt>
                <c:pt idx="129">
                  <c:v>31321</c:v>
                </c:pt>
                <c:pt idx="130">
                  <c:v>31352</c:v>
                </c:pt>
                <c:pt idx="131">
                  <c:v>31382</c:v>
                </c:pt>
                <c:pt idx="132">
                  <c:v>31413</c:v>
                </c:pt>
                <c:pt idx="133">
                  <c:v>31444</c:v>
                </c:pt>
                <c:pt idx="134">
                  <c:v>31472</c:v>
                </c:pt>
                <c:pt idx="135">
                  <c:v>31503</c:v>
                </c:pt>
                <c:pt idx="136">
                  <c:v>31533</c:v>
                </c:pt>
                <c:pt idx="137">
                  <c:v>31564</c:v>
                </c:pt>
                <c:pt idx="138">
                  <c:v>31594</c:v>
                </c:pt>
                <c:pt idx="139">
                  <c:v>31625</c:v>
                </c:pt>
                <c:pt idx="140">
                  <c:v>31656</c:v>
                </c:pt>
                <c:pt idx="141">
                  <c:v>31686</c:v>
                </c:pt>
                <c:pt idx="142">
                  <c:v>31717</c:v>
                </c:pt>
                <c:pt idx="143">
                  <c:v>31747</c:v>
                </c:pt>
                <c:pt idx="144">
                  <c:v>31778</c:v>
                </c:pt>
                <c:pt idx="145">
                  <c:v>31809</c:v>
                </c:pt>
                <c:pt idx="146">
                  <c:v>31837</c:v>
                </c:pt>
                <c:pt idx="147">
                  <c:v>31868</c:v>
                </c:pt>
                <c:pt idx="148">
                  <c:v>31898</c:v>
                </c:pt>
                <c:pt idx="149">
                  <c:v>31929</c:v>
                </c:pt>
                <c:pt idx="150">
                  <c:v>31959</c:v>
                </c:pt>
                <c:pt idx="151">
                  <c:v>31990</c:v>
                </c:pt>
                <c:pt idx="152">
                  <c:v>32021</c:v>
                </c:pt>
                <c:pt idx="153">
                  <c:v>32051</c:v>
                </c:pt>
                <c:pt idx="154">
                  <c:v>32082</c:v>
                </c:pt>
                <c:pt idx="155">
                  <c:v>32112</c:v>
                </c:pt>
                <c:pt idx="156">
                  <c:v>32143</c:v>
                </c:pt>
                <c:pt idx="157">
                  <c:v>32174</c:v>
                </c:pt>
                <c:pt idx="158">
                  <c:v>32203</c:v>
                </c:pt>
                <c:pt idx="159">
                  <c:v>32234</c:v>
                </c:pt>
                <c:pt idx="160">
                  <c:v>32264</c:v>
                </c:pt>
                <c:pt idx="161">
                  <c:v>32295</c:v>
                </c:pt>
                <c:pt idx="162">
                  <c:v>32325</c:v>
                </c:pt>
                <c:pt idx="163">
                  <c:v>32356</c:v>
                </c:pt>
                <c:pt idx="164">
                  <c:v>32387</c:v>
                </c:pt>
                <c:pt idx="165">
                  <c:v>32417</c:v>
                </c:pt>
                <c:pt idx="166">
                  <c:v>32448</c:v>
                </c:pt>
                <c:pt idx="167">
                  <c:v>32478</c:v>
                </c:pt>
                <c:pt idx="168">
                  <c:v>32509</c:v>
                </c:pt>
                <c:pt idx="169">
                  <c:v>32540</c:v>
                </c:pt>
                <c:pt idx="170">
                  <c:v>32568</c:v>
                </c:pt>
                <c:pt idx="171">
                  <c:v>32599</c:v>
                </c:pt>
                <c:pt idx="172">
                  <c:v>32629</c:v>
                </c:pt>
                <c:pt idx="173">
                  <c:v>32660</c:v>
                </c:pt>
                <c:pt idx="174">
                  <c:v>32690</c:v>
                </c:pt>
                <c:pt idx="175">
                  <c:v>32721</c:v>
                </c:pt>
                <c:pt idx="176">
                  <c:v>32752</c:v>
                </c:pt>
                <c:pt idx="177">
                  <c:v>32782</c:v>
                </c:pt>
                <c:pt idx="178">
                  <c:v>32813</c:v>
                </c:pt>
                <c:pt idx="179">
                  <c:v>32843</c:v>
                </c:pt>
                <c:pt idx="180">
                  <c:v>32874</c:v>
                </c:pt>
                <c:pt idx="181">
                  <c:v>32905</c:v>
                </c:pt>
                <c:pt idx="182">
                  <c:v>32933</c:v>
                </c:pt>
                <c:pt idx="183">
                  <c:v>32964</c:v>
                </c:pt>
                <c:pt idx="184">
                  <c:v>32994</c:v>
                </c:pt>
                <c:pt idx="185">
                  <c:v>33025</c:v>
                </c:pt>
                <c:pt idx="186">
                  <c:v>33055</c:v>
                </c:pt>
                <c:pt idx="187">
                  <c:v>33086</c:v>
                </c:pt>
                <c:pt idx="188">
                  <c:v>33117</c:v>
                </c:pt>
                <c:pt idx="189">
                  <c:v>33147</c:v>
                </c:pt>
                <c:pt idx="190">
                  <c:v>33178</c:v>
                </c:pt>
                <c:pt idx="191">
                  <c:v>33208</c:v>
                </c:pt>
                <c:pt idx="192">
                  <c:v>33239</c:v>
                </c:pt>
                <c:pt idx="193">
                  <c:v>33270</c:v>
                </c:pt>
                <c:pt idx="194">
                  <c:v>33298</c:v>
                </c:pt>
                <c:pt idx="195">
                  <c:v>33329</c:v>
                </c:pt>
                <c:pt idx="196">
                  <c:v>33359</c:v>
                </c:pt>
                <c:pt idx="197">
                  <c:v>33390</c:v>
                </c:pt>
                <c:pt idx="198">
                  <c:v>33420</c:v>
                </c:pt>
                <c:pt idx="199">
                  <c:v>33451</c:v>
                </c:pt>
                <c:pt idx="200">
                  <c:v>33482</c:v>
                </c:pt>
                <c:pt idx="201">
                  <c:v>33512</c:v>
                </c:pt>
                <c:pt idx="202">
                  <c:v>33543</c:v>
                </c:pt>
                <c:pt idx="203">
                  <c:v>33573</c:v>
                </c:pt>
                <c:pt idx="204">
                  <c:v>33604</c:v>
                </c:pt>
                <c:pt idx="205">
                  <c:v>33635</c:v>
                </c:pt>
                <c:pt idx="206">
                  <c:v>33664</c:v>
                </c:pt>
                <c:pt idx="207">
                  <c:v>33695</c:v>
                </c:pt>
                <c:pt idx="208">
                  <c:v>33725</c:v>
                </c:pt>
                <c:pt idx="209">
                  <c:v>33756</c:v>
                </c:pt>
                <c:pt idx="210">
                  <c:v>33786</c:v>
                </c:pt>
                <c:pt idx="211">
                  <c:v>33817</c:v>
                </c:pt>
                <c:pt idx="212">
                  <c:v>33848</c:v>
                </c:pt>
                <c:pt idx="213">
                  <c:v>33878</c:v>
                </c:pt>
                <c:pt idx="214">
                  <c:v>33909</c:v>
                </c:pt>
                <c:pt idx="215">
                  <c:v>33939</c:v>
                </c:pt>
                <c:pt idx="216">
                  <c:v>33970</c:v>
                </c:pt>
                <c:pt idx="217">
                  <c:v>34001</c:v>
                </c:pt>
                <c:pt idx="218">
                  <c:v>34029</c:v>
                </c:pt>
                <c:pt idx="219">
                  <c:v>34060</c:v>
                </c:pt>
                <c:pt idx="220">
                  <c:v>34090</c:v>
                </c:pt>
                <c:pt idx="221">
                  <c:v>34121</c:v>
                </c:pt>
                <c:pt idx="222">
                  <c:v>34151</c:v>
                </c:pt>
                <c:pt idx="223">
                  <c:v>34182</c:v>
                </c:pt>
                <c:pt idx="224">
                  <c:v>34213</c:v>
                </c:pt>
                <c:pt idx="225">
                  <c:v>34243</c:v>
                </c:pt>
                <c:pt idx="226">
                  <c:v>34274</c:v>
                </c:pt>
                <c:pt idx="227">
                  <c:v>34304</c:v>
                </c:pt>
                <c:pt idx="228">
                  <c:v>34335</c:v>
                </c:pt>
                <c:pt idx="229">
                  <c:v>34366</c:v>
                </c:pt>
                <c:pt idx="230">
                  <c:v>34394</c:v>
                </c:pt>
                <c:pt idx="231">
                  <c:v>34425</c:v>
                </c:pt>
                <c:pt idx="232">
                  <c:v>34455</c:v>
                </c:pt>
                <c:pt idx="233">
                  <c:v>34486</c:v>
                </c:pt>
                <c:pt idx="234">
                  <c:v>34516</c:v>
                </c:pt>
                <c:pt idx="235">
                  <c:v>34547</c:v>
                </c:pt>
                <c:pt idx="236">
                  <c:v>34578</c:v>
                </c:pt>
                <c:pt idx="237">
                  <c:v>34608</c:v>
                </c:pt>
                <c:pt idx="238">
                  <c:v>34639</c:v>
                </c:pt>
                <c:pt idx="239">
                  <c:v>34669</c:v>
                </c:pt>
                <c:pt idx="240">
                  <c:v>34700</c:v>
                </c:pt>
                <c:pt idx="241">
                  <c:v>34731</c:v>
                </c:pt>
                <c:pt idx="242">
                  <c:v>34759</c:v>
                </c:pt>
                <c:pt idx="243">
                  <c:v>34790</c:v>
                </c:pt>
                <c:pt idx="244">
                  <c:v>34820</c:v>
                </c:pt>
                <c:pt idx="245">
                  <c:v>34851</c:v>
                </c:pt>
                <c:pt idx="246">
                  <c:v>34881</c:v>
                </c:pt>
                <c:pt idx="247">
                  <c:v>34912</c:v>
                </c:pt>
                <c:pt idx="248">
                  <c:v>34943</c:v>
                </c:pt>
                <c:pt idx="249">
                  <c:v>34973</c:v>
                </c:pt>
                <c:pt idx="250">
                  <c:v>35004</c:v>
                </c:pt>
                <c:pt idx="251">
                  <c:v>35034</c:v>
                </c:pt>
                <c:pt idx="252">
                  <c:v>35065</c:v>
                </c:pt>
                <c:pt idx="253">
                  <c:v>35096</c:v>
                </c:pt>
                <c:pt idx="254">
                  <c:v>35125</c:v>
                </c:pt>
                <c:pt idx="255">
                  <c:v>35156</c:v>
                </c:pt>
                <c:pt idx="256">
                  <c:v>35186</c:v>
                </c:pt>
                <c:pt idx="257">
                  <c:v>35217</c:v>
                </c:pt>
                <c:pt idx="258">
                  <c:v>35247</c:v>
                </c:pt>
                <c:pt idx="259">
                  <c:v>35278</c:v>
                </c:pt>
                <c:pt idx="260">
                  <c:v>35309</c:v>
                </c:pt>
                <c:pt idx="261">
                  <c:v>35339</c:v>
                </c:pt>
                <c:pt idx="262">
                  <c:v>35370</c:v>
                </c:pt>
                <c:pt idx="263">
                  <c:v>35400</c:v>
                </c:pt>
                <c:pt idx="264">
                  <c:v>35431</c:v>
                </c:pt>
                <c:pt idx="265">
                  <c:v>35462</c:v>
                </c:pt>
                <c:pt idx="266">
                  <c:v>35490</c:v>
                </c:pt>
                <c:pt idx="267">
                  <c:v>35521</c:v>
                </c:pt>
                <c:pt idx="268">
                  <c:v>35551</c:v>
                </c:pt>
                <c:pt idx="269">
                  <c:v>35582</c:v>
                </c:pt>
                <c:pt idx="270">
                  <c:v>35612</c:v>
                </c:pt>
                <c:pt idx="271">
                  <c:v>35643</c:v>
                </c:pt>
                <c:pt idx="272">
                  <c:v>35674</c:v>
                </c:pt>
                <c:pt idx="273">
                  <c:v>35704</c:v>
                </c:pt>
                <c:pt idx="274">
                  <c:v>35735</c:v>
                </c:pt>
                <c:pt idx="275">
                  <c:v>35765</c:v>
                </c:pt>
                <c:pt idx="276">
                  <c:v>35796</c:v>
                </c:pt>
                <c:pt idx="277">
                  <c:v>35827</c:v>
                </c:pt>
                <c:pt idx="278">
                  <c:v>35855</c:v>
                </c:pt>
                <c:pt idx="279">
                  <c:v>35886</c:v>
                </c:pt>
                <c:pt idx="280">
                  <c:v>35916</c:v>
                </c:pt>
                <c:pt idx="281">
                  <c:v>35947</c:v>
                </c:pt>
                <c:pt idx="282">
                  <c:v>35977</c:v>
                </c:pt>
                <c:pt idx="283">
                  <c:v>36008</c:v>
                </c:pt>
                <c:pt idx="284">
                  <c:v>36039</c:v>
                </c:pt>
                <c:pt idx="285">
                  <c:v>36069</c:v>
                </c:pt>
                <c:pt idx="286">
                  <c:v>36100</c:v>
                </c:pt>
                <c:pt idx="287">
                  <c:v>36130</c:v>
                </c:pt>
                <c:pt idx="288">
                  <c:v>36161</c:v>
                </c:pt>
                <c:pt idx="289">
                  <c:v>36192</c:v>
                </c:pt>
                <c:pt idx="290">
                  <c:v>36220</c:v>
                </c:pt>
                <c:pt idx="291">
                  <c:v>36251</c:v>
                </c:pt>
                <c:pt idx="292">
                  <c:v>36281</c:v>
                </c:pt>
                <c:pt idx="293">
                  <c:v>36312</c:v>
                </c:pt>
                <c:pt idx="294">
                  <c:v>36342</c:v>
                </c:pt>
                <c:pt idx="295">
                  <c:v>36373</c:v>
                </c:pt>
                <c:pt idx="296">
                  <c:v>36404</c:v>
                </c:pt>
                <c:pt idx="297">
                  <c:v>36434</c:v>
                </c:pt>
                <c:pt idx="298">
                  <c:v>36465</c:v>
                </c:pt>
                <c:pt idx="299">
                  <c:v>36495</c:v>
                </c:pt>
                <c:pt idx="300">
                  <c:v>36526</c:v>
                </c:pt>
                <c:pt idx="301">
                  <c:v>36557</c:v>
                </c:pt>
                <c:pt idx="302">
                  <c:v>36586</c:v>
                </c:pt>
                <c:pt idx="303">
                  <c:v>36617</c:v>
                </c:pt>
                <c:pt idx="304">
                  <c:v>36647</c:v>
                </c:pt>
                <c:pt idx="305">
                  <c:v>36678</c:v>
                </c:pt>
                <c:pt idx="306">
                  <c:v>36708</c:v>
                </c:pt>
                <c:pt idx="307">
                  <c:v>36739</c:v>
                </c:pt>
                <c:pt idx="308">
                  <c:v>36770</c:v>
                </c:pt>
                <c:pt idx="309">
                  <c:v>36800</c:v>
                </c:pt>
                <c:pt idx="310">
                  <c:v>36831</c:v>
                </c:pt>
                <c:pt idx="311">
                  <c:v>36861</c:v>
                </c:pt>
                <c:pt idx="312">
                  <c:v>36892</c:v>
                </c:pt>
                <c:pt idx="313">
                  <c:v>36923</c:v>
                </c:pt>
                <c:pt idx="314">
                  <c:v>36951</c:v>
                </c:pt>
                <c:pt idx="315">
                  <c:v>36982</c:v>
                </c:pt>
                <c:pt idx="316">
                  <c:v>37012</c:v>
                </c:pt>
                <c:pt idx="317">
                  <c:v>37043</c:v>
                </c:pt>
                <c:pt idx="318">
                  <c:v>37073</c:v>
                </c:pt>
                <c:pt idx="319">
                  <c:v>37104</c:v>
                </c:pt>
                <c:pt idx="320">
                  <c:v>37135</c:v>
                </c:pt>
                <c:pt idx="321">
                  <c:v>37165</c:v>
                </c:pt>
                <c:pt idx="322">
                  <c:v>37196</c:v>
                </c:pt>
                <c:pt idx="323">
                  <c:v>37226</c:v>
                </c:pt>
                <c:pt idx="324">
                  <c:v>37257</c:v>
                </c:pt>
                <c:pt idx="325">
                  <c:v>37288</c:v>
                </c:pt>
                <c:pt idx="326">
                  <c:v>37316</c:v>
                </c:pt>
                <c:pt idx="327">
                  <c:v>37347</c:v>
                </c:pt>
                <c:pt idx="328">
                  <c:v>37377</c:v>
                </c:pt>
                <c:pt idx="329">
                  <c:v>37408</c:v>
                </c:pt>
                <c:pt idx="330">
                  <c:v>37438</c:v>
                </c:pt>
                <c:pt idx="331">
                  <c:v>37469</c:v>
                </c:pt>
                <c:pt idx="332">
                  <c:v>37500</c:v>
                </c:pt>
                <c:pt idx="333">
                  <c:v>37530</c:v>
                </c:pt>
                <c:pt idx="334">
                  <c:v>37561</c:v>
                </c:pt>
                <c:pt idx="335">
                  <c:v>37591</c:v>
                </c:pt>
                <c:pt idx="336">
                  <c:v>37622</c:v>
                </c:pt>
                <c:pt idx="337">
                  <c:v>37653</c:v>
                </c:pt>
                <c:pt idx="338">
                  <c:v>37681</c:v>
                </c:pt>
                <c:pt idx="339">
                  <c:v>37712</c:v>
                </c:pt>
                <c:pt idx="340">
                  <c:v>37742</c:v>
                </c:pt>
                <c:pt idx="341">
                  <c:v>37773</c:v>
                </c:pt>
                <c:pt idx="342">
                  <c:v>37803</c:v>
                </c:pt>
                <c:pt idx="343">
                  <c:v>37834</c:v>
                </c:pt>
                <c:pt idx="344">
                  <c:v>37865</c:v>
                </c:pt>
                <c:pt idx="345">
                  <c:v>37895</c:v>
                </c:pt>
                <c:pt idx="346">
                  <c:v>37926</c:v>
                </c:pt>
                <c:pt idx="347">
                  <c:v>37956</c:v>
                </c:pt>
                <c:pt idx="348">
                  <c:v>37987</c:v>
                </c:pt>
                <c:pt idx="349">
                  <c:v>38018</c:v>
                </c:pt>
                <c:pt idx="350">
                  <c:v>38047</c:v>
                </c:pt>
                <c:pt idx="351">
                  <c:v>38078</c:v>
                </c:pt>
                <c:pt idx="352">
                  <c:v>38108</c:v>
                </c:pt>
                <c:pt idx="353">
                  <c:v>38139</c:v>
                </c:pt>
                <c:pt idx="354">
                  <c:v>38169</c:v>
                </c:pt>
                <c:pt idx="355">
                  <c:v>38200</c:v>
                </c:pt>
                <c:pt idx="356">
                  <c:v>38231</c:v>
                </c:pt>
                <c:pt idx="357">
                  <c:v>38261</c:v>
                </c:pt>
                <c:pt idx="358">
                  <c:v>38292</c:v>
                </c:pt>
                <c:pt idx="359">
                  <c:v>38322</c:v>
                </c:pt>
                <c:pt idx="360">
                  <c:v>38353</c:v>
                </c:pt>
                <c:pt idx="361">
                  <c:v>38384</c:v>
                </c:pt>
                <c:pt idx="362">
                  <c:v>38412</c:v>
                </c:pt>
                <c:pt idx="363">
                  <c:v>38443</c:v>
                </c:pt>
                <c:pt idx="364">
                  <c:v>38473</c:v>
                </c:pt>
                <c:pt idx="365">
                  <c:v>38504</c:v>
                </c:pt>
                <c:pt idx="366">
                  <c:v>38534</c:v>
                </c:pt>
                <c:pt idx="367">
                  <c:v>38565</c:v>
                </c:pt>
                <c:pt idx="368">
                  <c:v>38596</c:v>
                </c:pt>
                <c:pt idx="369">
                  <c:v>38626</c:v>
                </c:pt>
                <c:pt idx="370">
                  <c:v>38657</c:v>
                </c:pt>
                <c:pt idx="371">
                  <c:v>38687</c:v>
                </c:pt>
                <c:pt idx="372">
                  <c:v>38718</c:v>
                </c:pt>
                <c:pt idx="373">
                  <c:v>38749</c:v>
                </c:pt>
                <c:pt idx="374">
                  <c:v>38777</c:v>
                </c:pt>
                <c:pt idx="375">
                  <c:v>38808</c:v>
                </c:pt>
                <c:pt idx="376">
                  <c:v>38838</c:v>
                </c:pt>
                <c:pt idx="377">
                  <c:v>38869</c:v>
                </c:pt>
                <c:pt idx="378">
                  <c:v>38899</c:v>
                </c:pt>
                <c:pt idx="379">
                  <c:v>38930</c:v>
                </c:pt>
                <c:pt idx="380">
                  <c:v>38961</c:v>
                </c:pt>
                <c:pt idx="381">
                  <c:v>38991</c:v>
                </c:pt>
                <c:pt idx="382">
                  <c:v>39022</c:v>
                </c:pt>
                <c:pt idx="383">
                  <c:v>39052</c:v>
                </c:pt>
                <c:pt idx="384">
                  <c:v>39083</c:v>
                </c:pt>
                <c:pt idx="385">
                  <c:v>39114</c:v>
                </c:pt>
                <c:pt idx="386">
                  <c:v>39142</c:v>
                </c:pt>
                <c:pt idx="387">
                  <c:v>39173</c:v>
                </c:pt>
                <c:pt idx="388">
                  <c:v>39203</c:v>
                </c:pt>
                <c:pt idx="389">
                  <c:v>39234</c:v>
                </c:pt>
                <c:pt idx="390">
                  <c:v>39264</c:v>
                </c:pt>
                <c:pt idx="391">
                  <c:v>39295</c:v>
                </c:pt>
                <c:pt idx="392">
                  <c:v>39326</c:v>
                </c:pt>
                <c:pt idx="393">
                  <c:v>39356</c:v>
                </c:pt>
                <c:pt idx="394">
                  <c:v>39387</c:v>
                </c:pt>
                <c:pt idx="395">
                  <c:v>39417</c:v>
                </c:pt>
                <c:pt idx="396">
                  <c:v>39448</c:v>
                </c:pt>
                <c:pt idx="397">
                  <c:v>39479</c:v>
                </c:pt>
                <c:pt idx="398">
                  <c:v>39508</c:v>
                </c:pt>
                <c:pt idx="399">
                  <c:v>39539</c:v>
                </c:pt>
                <c:pt idx="400">
                  <c:v>39569</c:v>
                </c:pt>
                <c:pt idx="401">
                  <c:v>39600</c:v>
                </c:pt>
                <c:pt idx="402">
                  <c:v>39630</c:v>
                </c:pt>
                <c:pt idx="403">
                  <c:v>39661</c:v>
                </c:pt>
                <c:pt idx="404">
                  <c:v>39692</c:v>
                </c:pt>
                <c:pt idx="405">
                  <c:v>39722</c:v>
                </c:pt>
                <c:pt idx="406">
                  <c:v>39753</c:v>
                </c:pt>
                <c:pt idx="407">
                  <c:v>39783</c:v>
                </c:pt>
                <c:pt idx="408">
                  <c:v>39814</c:v>
                </c:pt>
                <c:pt idx="409">
                  <c:v>39845</c:v>
                </c:pt>
                <c:pt idx="410">
                  <c:v>39873</c:v>
                </c:pt>
                <c:pt idx="411">
                  <c:v>39904</c:v>
                </c:pt>
                <c:pt idx="412">
                  <c:v>39934</c:v>
                </c:pt>
                <c:pt idx="413">
                  <c:v>39965</c:v>
                </c:pt>
                <c:pt idx="414">
                  <c:v>39995</c:v>
                </c:pt>
                <c:pt idx="415">
                  <c:v>40026</c:v>
                </c:pt>
                <c:pt idx="416">
                  <c:v>40057</c:v>
                </c:pt>
                <c:pt idx="417">
                  <c:v>40087</c:v>
                </c:pt>
                <c:pt idx="418">
                  <c:v>40118</c:v>
                </c:pt>
                <c:pt idx="419">
                  <c:v>40148</c:v>
                </c:pt>
                <c:pt idx="420">
                  <c:v>40179</c:v>
                </c:pt>
                <c:pt idx="421">
                  <c:v>40210</c:v>
                </c:pt>
                <c:pt idx="422">
                  <c:v>40238</c:v>
                </c:pt>
                <c:pt idx="423">
                  <c:v>40269</c:v>
                </c:pt>
                <c:pt idx="424">
                  <c:v>40299</c:v>
                </c:pt>
                <c:pt idx="425">
                  <c:v>40330</c:v>
                </c:pt>
                <c:pt idx="426">
                  <c:v>40360</c:v>
                </c:pt>
                <c:pt idx="427">
                  <c:v>40391</c:v>
                </c:pt>
                <c:pt idx="428">
                  <c:v>40422</c:v>
                </c:pt>
                <c:pt idx="429">
                  <c:v>40452</c:v>
                </c:pt>
                <c:pt idx="430">
                  <c:v>40483</c:v>
                </c:pt>
                <c:pt idx="431">
                  <c:v>40513</c:v>
                </c:pt>
                <c:pt idx="432">
                  <c:v>40544</c:v>
                </c:pt>
                <c:pt idx="433">
                  <c:v>40575</c:v>
                </c:pt>
                <c:pt idx="434">
                  <c:v>40603</c:v>
                </c:pt>
                <c:pt idx="435">
                  <c:v>40634</c:v>
                </c:pt>
                <c:pt idx="436">
                  <c:v>40664</c:v>
                </c:pt>
                <c:pt idx="437">
                  <c:v>40695</c:v>
                </c:pt>
                <c:pt idx="438">
                  <c:v>40725</c:v>
                </c:pt>
                <c:pt idx="439">
                  <c:v>40756</c:v>
                </c:pt>
                <c:pt idx="440">
                  <c:v>40787</c:v>
                </c:pt>
                <c:pt idx="441">
                  <c:v>40817</c:v>
                </c:pt>
                <c:pt idx="442">
                  <c:v>40848</c:v>
                </c:pt>
                <c:pt idx="443">
                  <c:v>40878</c:v>
                </c:pt>
                <c:pt idx="444">
                  <c:v>40909</c:v>
                </c:pt>
                <c:pt idx="445">
                  <c:v>40940</c:v>
                </c:pt>
                <c:pt idx="446">
                  <c:v>40969</c:v>
                </c:pt>
                <c:pt idx="447">
                  <c:v>41000</c:v>
                </c:pt>
                <c:pt idx="448">
                  <c:v>41030</c:v>
                </c:pt>
                <c:pt idx="449">
                  <c:v>41061</c:v>
                </c:pt>
                <c:pt idx="450">
                  <c:v>41091</c:v>
                </c:pt>
                <c:pt idx="451">
                  <c:v>41122</c:v>
                </c:pt>
                <c:pt idx="452">
                  <c:v>41153</c:v>
                </c:pt>
              </c:numCache>
            </c:numRef>
          </c:cat>
          <c:val>
            <c:numRef>
              <c:f>'FRED Graph'!$B$102:$B$554</c:f>
              <c:numCache>
                <c:formatCode>0.0</c:formatCode>
                <c:ptCount val="453"/>
                <c:pt idx="0">
                  <c:v>6.3</c:v>
                </c:pt>
                <c:pt idx="1">
                  <c:v>7.1</c:v>
                </c:pt>
                <c:pt idx="2">
                  <c:v>7.2</c:v>
                </c:pt>
                <c:pt idx="3">
                  <c:v>8.6999999999999993</c:v>
                </c:pt>
                <c:pt idx="4">
                  <c:v>9.4</c:v>
                </c:pt>
                <c:pt idx="5">
                  <c:v>8.8000000000000007</c:v>
                </c:pt>
                <c:pt idx="6">
                  <c:v>8.6</c:v>
                </c:pt>
                <c:pt idx="7">
                  <c:v>9.1999999999999993</c:v>
                </c:pt>
                <c:pt idx="8">
                  <c:v>9.1999999999999993</c:v>
                </c:pt>
                <c:pt idx="9">
                  <c:v>8.6</c:v>
                </c:pt>
                <c:pt idx="10">
                  <c:v>9.5</c:v>
                </c:pt>
                <c:pt idx="11">
                  <c:v>9</c:v>
                </c:pt>
                <c:pt idx="12">
                  <c:v>9</c:v>
                </c:pt>
                <c:pt idx="13">
                  <c:v>8.1999999999999993</c:v>
                </c:pt>
                <c:pt idx="14">
                  <c:v>8.6999999999999993</c:v>
                </c:pt>
                <c:pt idx="15">
                  <c:v>8.1999999999999993</c:v>
                </c:pt>
                <c:pt idx="16">
                  <c:v>8.3000000000000007</c:v>
                </c:pt>
                <c:pt idx="17">
                  <c:v>7.8</c:v>
                </c:pt>
                <c:pt idx="18">
                  <c:v>7.7</c:v>
                </c:pt>
                <c:pt idx="19">
                  <c:v>7.9</c:v>
                </c:pt>
                <c:pt idx="20">
                  <c:v>7.8</c:v>
                </c:pt>
                <c:pt idx="21">
                  <c:v>7.7</c:v>
                </c:pt>
                <c:pt idx="22">
                  <c:v>8.4</c:v>
                </c:pt>
                <c:pt idx="23">
                  <c:v>8</c:v>
                </c:pt>
                <c:pt idx="24">
                  <c:v>7.5</c:v>
                </c:pt>
                <c:pt idx="25">
                  <c:v>7.2</c:v>
                </c:pt>
                <c:pt idx="26">
                  <c:v>7.2</c:v>
                </c:pt>
                <c:pt idx="27">
                  <c:v>7.3</c:v>
                </c:pt>
                <c:pt idx="28">
                  <c:v>7.9</c:v>
                </c:pt>
                <c:pt idx="29">
                  <c:v>6.2</c:v>
                </c:pt>
                <c:pt idx="30">
                  <c:v>7.1</c:v>
                </c:pt>
                <c:pt idx="31">
                  <c:v>7</c:v>
                </c:pt>
                <c:pt idx="32">
                  <c:v>6.7</c:v>
                </c:pt>
                <c:pt idx="33">
                  <c:v>6.9</c:v>
                </c:pt>
                <c:pt idx="34">
                  <c:v>7</c:v>
                </c:pt>
                <c:pt idx="35">
                  <c:v>6.8</c:v>
                </c:pt>
                <c:pt idx="36">
                  <c:v>6.5</c:v>
                </c:pt>
                <c:pt idx="37">
                  <c:v>6.7</c:v>
                </c:pt>
                <c:pt idx="38">
                  <c:v>6.2</c:v>
                </c:pt>
                <c:pt idx="39">
                  <c:v>6.1</c:v>
                </c:pt>
                <c:pt idx="40">
                  <c:v>5.7</c:v>
                </c:pt>
                <c:pt idx="41">
                  <c:v>6</c:v>
                </c:pt>
                <c:pt idx="42">
                  <c:v>5.8</c:v>
                </c:pt>
                <c:pt idx="43">
                  <c:v>5.8</c:v>
                </c:pt>
                <c:pt idx="44">
                  <c:v>5.6</c:v>
                </c:pt>
                <c:pt idx="45">
                  <c:v>5.9</c:v>
                </c:pt>
                <c:pt idx="46">
                  <c:v>5.5</c:v>
                </c:pt>
                <c:pt idx="47">
                  <c:v>5.6</c:v>
                </c:pt>
                <c:pt idx="48">
                  <c:v>5.9</c:v>
                </c:pt>
                <c:pt idx="49">
                  <c:v>5.9</c:v>
                </c:pt>
                <c:pt idx="50">
                  <c:v>5.9</c:v>
                </c:pt>
                <c:pt idx="51">
                  <c:v>5.4</c:v>
                </c:pt>
                <c:pt idx="52">
                  <c:v>5.6</c:v>
                </c:pt>
                <c:pt idx="53">
                  <c:v>5.6</c:v>
                </c:pt>
                <c:pt idx="54">
                  <c:v>5.9</c:v>
                </c:pt>
                <c:pt idx="55">
                  <c:v>4.8</c:v>
                </c:pt>
                <c:pt idx="56">
                  <c:v>5.5</c:v>
                </c:pt>
                <c:pt idx="57">
                  <c:v>5.5</c:v>
                </c:pt>
                <c:pt idx="58">
                  <c:v>5.3</c:v>
                </c:pt>
                <c:pt idx="59">
                  <c:v>5.7</c:v>
                </c:pt>
                <c:pt idx="60">
                  <c:v>5.3</c:v>
                </c:pt>
                <c:pt idx="61">
                  <c:v>5.8</c:v>
                </c:pt>
                <c:pt idx="62">
                  <c:v>6</c:v>
                </c:pt>
                <c:pt idx="63">
                  <c:v>5.8</c:v>
                </c:pt>
                <c:pt idx="64">
                  <c:v>5.7</c:v>
                </c:pt>
                <c:pt idx="65">
                  <c:v>6.4</c:v>
                </c:pt>
                <c:pt idx="66">
                  <c:v>7</c:v>
                </c:pt>
                <c:pt idx="67">
                  <c:v>7.5</c:v>
                </c:pt>
                <c:pt idx="68">
                  <c:v>7.7</c:v>
                </c:pt>
                <c:pt idx="69">
                  <c:v>7.5</c:v>
                </c:pt>
                <c:pt idx="70">
                  <c:v>7.7</c:v>
                </c:pt>
                <c:pt idx="71">
                  <c:v>7.5</c:v>
                </c:pt>
                <c:pt idx="72">
                  <c:v>7.4</c:v>
                </c:pt>
                <c:pt idx="73">
                  <c:v>7.1</c:v>
                </c:pt>
                <c:pt idx="74">
                  <c:v>7.1</c:v>
                </c:pt>
                <c:pt idx="75">
                  <c:v>7.4</c:v>
                </c:pt>
                <c:pt idx="76">
                  <c:v>6.9</c:v>
                </c:pt>
                <c:pt idx="77">
                  <c:v>6.6</c:v>
                </c:pt>
                <c:pt idx="78">
                  <c:v>7.1</c:v>
                </c:pt>
                <c:pt idx="79">
                  <c:v>7.2</c:v>
                </c:pt>
                <c:pt idx="80">
                  <c:v>6.8</c:v>
                </c:pt>
                <c:pt idx="81">
                  <c:v>6.8</c:v>
                </c:pt>
                <c:pt idx="82">
                  <c:v>6.9</c:v>
                </c:pt>
                <c:pt idx="83">
                  <c:v>6.9</c:v>
                </c:pt>
                <c:pt idx="84">
                  <c:v>7.1</c:v>
                </c:pt>
                <c:pt idx="85">
                  <c:v>7.5</c:v>
                </c:pt>
                <c:pt idx="86">
                  <c:v>7.7</c:v>
                </c:pt>
                <c:pt idx="87">
                  <c:v>8.1</c:v>
                </c:pt>
                <c:pt idx="88">
                  <c:v>8.5</c:v>
                </c:pt>
                <c:pt idx="89">
                  <c:v>9.5</c:v>
                </c:pt>
                <c:pt idx="90">
                  <c:v>8.5</c:v>
                </c:pt>
                <c:pt idx="91">
                  <c:v>8.6999999999999993</c:v>
                </c:pt>
                <c:pt idx="92">
                  <c:v>9.5</c:v>
                </c:pt>
                <c:pt idx="93">
                  <c:v>9.6999999999999993</c:v>
                </c:pt>
                <c:pt idx="94">
                  <c:v>10</c:v>
                </c:pt>
                <c:pt idx="95">
                  <c:v>10.199999999999999</c:v>
                </c:pt>
                <c:pt idx="96">
                  <c:v>11.1</c:v>
                </c:pt>
                <c:pt idx="97">
                  <c:v>9.8000000000000007</c:v>
                </c:pt>
                <c:pt idx="98">
                  <c:v>10.4</c:v>
                </c:pt>
                <c:pt idx="99">
                  <c:v>10.9</c:v>
                </c:pt>
                <c:pt idx="100">
                  <c:v>12.3</c:v>
                </c:pt>
                <c:pt idx="101">
                  <c:v>11.3</c:v>
                </c:pt>
                <c:pt idx="102">
                  <c:v>10.1</c:v>
                </c:pt>
                <c:pt idx="103">
                  <c:v>9.3000000000000007</c:v>
                </c:pt>
                <c:pt idx="104">
                  <c:v>9.3000000000000007</c:v>
                </c:pt>
                <c:pt idx="105">
                  <c:v>9.4</c:v>
                </c:pt>
                <c:pt idx="106">
                  <c:v>9.3000000000000007</c:v>
                </c:pt>
                <c:pt idx="107">
                  <c:v>8.6999999999999993</c:v>
                </c:pt>
                <c:pt idx="108">
                  <c:v>9.1</c:v>
                </c:pt>
                <c:pt idx="109">
                  <c:v>8.3000000000000007</c:v>
                </c:pt>
                <c:pt idx="110">
                  <c:v>8.3000000000000007</c:v>
                </c:pt>
                <c:pt idx="111">
                  <c:v>8.1999999999999993</c:v>
                </c:pt>
                <c:pt idx="112">
                  <c:v>9.1</c:v>
                </c:pt>
                <c:pt idx="113">
                  <c:v>7.5</c:v>
                </c:pt>
                <c:pt idx="114">
                  <c:v>7.5</c:v>
                </c:pt>
                <c:pt idx="115">
                  <c:v>7.3</c:v>
                </c:pt>
                <c:pt idx="116">
                  <c:v>7.6</c:v>
                </c:pt>
                <c:pt idx="117">
                  <c:v>7.2</c:v>
                </c:pt>
                <c:pt idx="118">
                  <c:v>7.2</c:v>
                </c:pt>
                <c:pt idx="119">
                  <c:v>7.3</c:v>
                </c:pt>
                <c:pt idx="120">
                  <c:v>6.8</c:v>
                </c:pt>
                <c:pt idx="121">
                  <c:v>7.1</c:v>
                </c:pt>
                <c:pt idx="122">
                  <c:v>7.1</c:v>
                </c:pt>
                <c:pt idx="123">
                  <c:v>6.9</c:v>
                </c:pt>
                <c:pt idx="124">
                  <c:v>6.9</c:v>
                </c:pt>
                <c:pt idx="125">
                  <c:v>6.6</c:v>
                </c:pt>
                <c:pt idx="126">
                  <c:v>6.9</c:v>
                </c:pt>
                <c:pt idx="127">
                  <c:v>7.1</c:v>
                </c:pt>
                <c:pt idx="128">
                  <c:v>6.9</c:v>
                </c:pt>
                <c:pt idx="129">
                  <c:v>7.1</c:v>
                </c:pt>
                <c:pt idx="130">
                  <c:v>7</c:v>
                </c:pt>
                <c:pt idx="131">
                  <c:v>6.8</c:v>
                </c:pt>
                <c:pt idx="132">
                  <c:v>6.7</c:v>
                </c:pt>
                <c:pt idx="133">
                  <c:v>6.9</c:v>
                </c:pt>
                <c:pt idx="134">
                  <c:v>6.8</c:v>
                </c:pt>
                <c:pt idx="135">
                  <c:v>6.7</c:v>
                </c:pt>
                <c:pt idx="136">
                  <c:v>6.8</c:v>
                </c:pt>
                <c:pt idx="137">
                  <c:v>7</c:v>
                </c:pt>
                <c:pt idx="138">
                  <c:v>6.9</c:v>
                </c:pt>
                <c:pt idx="139">
                  <c:v>7.1</c:v>
                </c:pt>
                <c:pt idx="140">
                  <c:v>7.4</c:v>
                </c:pt>
                <c:pt idx="141">
                  <c:v>7</c:v>
                </c:pt>
                <c:pt idx="142">
                  <c:v>7.1</c:v>
                </c:pt>
                <c:pt idx="143">
                  <c:v>7.1</c:v>
                </c:pt>
                <c:pt idx="144">
                  <c:v>6.9</c:v>
                </c:pt>
                <c:pt idx="145">
                  <c:v>6.6</c:v>
                </c:pt>
                <c:pt idx="146">
                  <c:v>6.6</c:v>
                </c:pt>
                <c:pt idx="147">
                  <c:v>7.1</c:v>
                </c:pt>
                <c:pt idx="148">
                  <c:v>6.6</c:v>
                </c:pt>
                <c:pt idx="149">
                  <c:v>6.5</c:v>
                </c:pt>
                <c:pt idx="150">
                  <c:v>6.5</c:v>
                </c:pt>
                <c:pt idx="151">
                  <c:v>6.4</c:v>
                </c:pt>
                <c:pt idx="152">
                  <c:v>6</c:v>
                </c:pt>
                <c:pt idx="153">
                  <c:v>6.3</c:v>
                </c:pt>
                <c:pt idx="154">
                  <c:v>6.2</c:v>
                </c:pt>
                <c:pt idx="155">
                  <c:v>6</c:v>
                </c:pt>
                <c:pt idx="156">
                  <c:v>6.2</c:v>
                </c:pt>
                <c:pt idx="157">
                  <c:v>6.3</c:v>
                </c:pt>
                <c:pt idx="158">
                  <c:v>6.4</c:v>
                </c:pt>
                <c:pt idx="159">
                  <c:v>5.9</c:v>
                </c:pt>
                <c:pt idx="160">
                  <c:v>5.9</c:v>
                </c:pt>
                <c:pt idx="161">
                  <c:v>5.8</c:v>
                </c:pt>
                <c:pt idx="162">
                  <c:v>6.1</c:v>
                </c:pt>
                <c:pt idx="163">
                  <c:v>5.9</c:v>
                </c:pt>
                <c:pt idx="164">
                  <c:v>5.7</c:v>
                </c:pt>
                <c:pt idx="165">
                  <c:v>5.6</c:v>
                </c:pt>
                <c:pt idx="166">
                  <c:v>5.7</c:v>
                </c:pt>
                <c:pt idx="167">
                  <c:v>5.9</c:v>
                </c:pt>
                <c:pt idx="168">
                  <c:v>5.6</c:v>
                </c:pt>
                <c:pt idx="169">
                  <c:v>5.4</c:v>
                </c:pt>
                <c:pt idx="170">
                  <c:v>5.4</c:v>
                </c:pt>
                <c:pt idx="171">
                  <c:v>5.4</c:v>
                </c:pt>
                <c:pt idx="172">
                  <c:v>5.3</c:v>
                </c:pt>
                <c:pt idx="173">
                  <c:v>5.4</c:v>
                </c:pt>
                <c:pt idx="174">
                  <c:v>5.6</c:v>
                </c:pt>
                <c:pt idx="175">
                  <c:v>5</c:v>
                </c:pt>
                <c:pt idx="176">
                  <c:v>4.9000000000000004</c:v>
                </c:pt>
                <c:pt idx="177">
                  <c:v>4.9000000000000004</c:v>
                </c:pt>
                <c:pt idx="178">
                  <c:v>4.8</c:v>
                </c:pt>
                <c:pt idx="179">
                  <c:v>4.9000000000000004</c:v>
                </c:pt>
                <c:pt idx="180">
                  <c:v>5.0999999999999996</c:v>
                </c:pt>
                <c:pt idx="181">
                  <c:v>5.3</c:v>
                </c:pt>
                <c:pt idx="182">
                  <c:v>5.0999999999999996</c:v>
                </c:pt>
                <c:pt idx="183">
                  <c:v>4.8</c:v>
                </c:pt>
                <c:pt idx="184">
                  <c:v>5.2</c:v>
                </c:pt>
                <c:pt idx="185">
                  <c:v>5.2</c:v>
                </c:pt>
                <c:pt idx="186">
                  <c:v>5.4</c:v>
                </c:pt>
                <c:pt idx="187">
                  <c:v>5.4</c:v>
                </c:pt>
                <c:pt idx="188">
                  <c:v>5.6</c:v>
                </c:pt>
                <c:pt idx="189">
                  <c:v>5.8</c:v>
                </c:pt>
                <c:pt idx="190">
                  <c:v>5.7</c:v>
                </c:pt>
                <c:pt idx="191">
                  <c:v>5.9</c:v>
                </c:pt>
                <c:pt idx="192">
                  <c:v>6</c:v>
                </c:pt>
                <c:pt idx="193">
                  <c:v>6.2</c:v>
                </c:pt>
                <c:pt idx="194">
                  <c:v>6.7</c:v>
                </c:pt>
                <c:pt idx="195">
                  <c:v>6.6</c:v>
                </c:pt>
                <c:pt idx="196">
                  <c:v>6.4</c:v>
                </c:pt>
                <c:pt idx="197">
                  <c:v>6.9</c:v>
                </c:pt>
                <c:pt idx="198">
                  <c:v>7</c:v>
                </c:pt>
                <c:pt idx="199">
                  <c:v>7.3</c:v>
                </c:pt>
                <c:pt idx="200">
                  <c:v>6.8</c:v>
                </c:pt>
                <c:pt idx="201">
                  <c:v>7.2</c:v>
                </c:pt>
                <c:pt idx="202">
                  <c:v>7.5</c:v>
                </c:pt>
                <c:pt idx="203">
                  <c:v>7.8</c:v>
                </c:pt>
                <c:pt idx="204">
                  <c:v>8.1</c:v>
                </c:pt>
                <c:pt idx="205">
                  <c:v>8.1999999999999993</c:v>
                </c:pt>
                <c:pt idx="206">
                  <c:v>8.3000000000000007</c:v>
                </c:pt>
                <c:pt idx="207">
                  <c:v>8.5</c:v>
                </c:pt>
                <c:pt idx="208">
                  <c:v>8.8000000000000007</c:v>
                </c:pt>
                <c:pt idx="209">
                  <c:v>8.6999999999999993</c:v>
                </c:pt>
                <c:pt idx="210">
                  <c:v>8.6</c:v>
                </c:pt>
                <c:pt idx="211">
                  <c:v>8.8000000000000007</c:v>
                </c:pt>
                <c:pt idx="212">
                  <c:v>8.6</c:v>
                </c:pt>
                <c:pt idx="213">
                  <c:v>9</c:v>
                </c:pt>
                <c:pt idx="214">
                  <c:v>9</c:v>
                </c:pt>
                <c:pt idx="215">
                  <c:v>9.3000000000000007</c:v>
                </c:pt>
                <c:pt idx="216">
                  <c:v>8.6</c:v>
                </c:pt>
                <c:pt idx="217">
                  <c:v>8.5</c:v>
                </c:pt>
                <c:pt idx="218">
                  <c:v>8.5</c:v>
                </c:pt>
                <c:pt idx="219">
                  <c:v>8.4</c:v>
                </c:pt>
                <c:pt idx="220">
                  <c:v>8.1</c:v>
                </c:pt>
                <c:pt idx="221">
                  <c:v>8.3000000000000007</c:v>
                </c:pt>
                <c:pt idx="222">
                  <c:v>8.1999999999999993</c:v>
                </c:pt>
                <c:pt idx="223">
                  <c:v>8.1999999999999993</c:v>
                </c:pt>
                <c:pt idx="224">
                  <c:v>8.3000000000000007</c:v>
                </c:pt>
                <c:pt idx="225">
                  <c:v>8</c:v>
                </c:pt>
                <c:pt idx="226">
                  <c:v>8.3000000000000007</c:v>
                </c:pt>
                <c:pt idx="227">
                  <c:v>8.3000000000000007</c:v>
                </c:pt>
                <c:pt idx="228">
                  <c:v>8.6</c:v>
                </c:pt>
                <c:pt idx="229">
                  <c:v>9.1999999999999993</c:v>
                </c:pt>
                <c:pt idx="230">
                  <c:v>9.3000000000000007</c:v>
                </c:pt>
                <c:pt idx="231">
                  <c:v>9.1</c:v>
                </c:pt>
                <c:pt idx="232">
                  <c:v>9.1999999999999993</c:v>
                </c:pt>
                <c:pt idx="233">
                  <c:v>9.3000000000000007</c:v>
                </c:pt>
                <c:pt idx="234">
                  <c:v>9</c:v>
                </c:pt>
                <c:pt idx="235">
                  <c:v>8.9</c:v>
                </c:pt>
                <c:pt idx="236">
                  <c:v>9.1999999999999993</c:v>
                </c:pt>
                <c:pt idx="237">
                  <c:v>10</c:v>
                </c:pt>
                <c:pt idx="238">
                  <c:v>9</c:v>
                </c:pt>
                <c:pt idx="239">
                  <c:v>8.6999999999999993</c:v>
                </c:pt>
                <c:pt idx="240">
                  <c:v>8</c:v>
                </c:pt>
                <c:pt idx="241">
                  <c:v>8.1</c:v>
                </c:pt>
                <c:pt idx="242">
                  <c:v>8.3000000000000007</c:v>
                </c:pt>
                <c:pt idx="243">
                  <c:v>8.3000000000000007</c:v>
                </c:pt>
                <c:pt idx="244">
                  <c:v>9.1</c:v>
                </c:pt>
                <c:pt idx="245">
                  <c:v>7.9</c:v>
                </c:pt>
                <c:pt idx="246">
                  <c:v>8.5</c:v>
                </c:pt>
                <c:pt idx="247">
                  <c:v>8.3000000000000007</c:v>
                </c:pt>
                <c:pt idx="248">
                  <c:v>7.9</c:v>
                </c:pt>
                <c:pt idx="249">
                  <c:v>8.1999999999999993</c:v>
                </c:pt>
                <c:pt idx="250">
                  <c:v>8</c:v>
                </c:pt>
                <c:pt idx="251">
                  <c:v>8.3000000000000007</c:v>
                </c:pt>
                <c:pt idx="252">
                  <c:v>8.3000000000000007</c:v>
                </c:pt>
                <c:pt idx="253">
                  <c:v>7.8</c:v>
                </c:pt>
                <c:pt idx="254">
                  <c:v>8.3000000000000007</c:v>
                </c:pt>
                <c:pt idx="255">
                  <c:v>8.6</c:v>
                </c:pt>
                <c:pt idx="256">
                  <c:v>8.6</c:v>
                </c:pt>
                <c:pt idx="257">
                  <c:v>8.3000000000000007</c:v>
                </c:pt>
                <c:pt idx="258">
                  <c:v>8.3000000000000007</c:v>
                </c:pt>
                <c:pt idx="259">
                  <c:v>8.4</c:v>
                </c:pt>
                <c:pt idx="260">
                  <c:v>8.5</c:v>
                </c:pt>
                <c:pt idx="261">
                  <c:v>8.3000000000000007</c:v>
                </c:pt>
                <c:pt idx="262">
                  <c:v>7.7</c:v>
                </c:pt>
                <c:pt idx="263">
                  <c:v>7.8</c:v>
                </c:pt>
                <c:pt idx="264">
                  <c:v>7.8</c:v>
                </c:pt>
                <c:pt idx="265">
                  <c:v>8.1</c:v>
                </c:pt>
                <c:pt idx="266">
                  <c:v>7.9</c:v>
                </c:pt>
                <c:pt idx="267">
                  <c:v>8.3000000000000007</c:v>
                </c:pt>
                <c:pt idx="268">
                  <c:v>8</c:v>
                </c:pt>
                <c:pt idx="269">
                  <c:v>8</c:v>
                </c:pt>
                <c:pt idx="270">
                  <c:v>8.3000000000000007</c:v>
                </c:pt>
                <c:pt idx="271">
                  <c:v>7.8</c:v>
                </c:pt>
                <c:pt idx="272">
                  <c:v>8.1999999999999993</c:v>
                </c:pt>
                <c:pt idx="273">
                  <c:v>7.7</c:v>
                </c:pt>
                <c:pt idx="274">
                  <c:v>7.6</c:v>
                </c:pt>
                <c:pt idx="275">
                  <c:v>7.5</c:v>
                </c:pt>
                <c:pt idx="276">
                  <c:v>7.4</c:v>
                </c:pt>
                <c:pt idx="277">
                  <c:v>7</c:v>
                </c:pt>
                <c:pt idx="278">
                  <c:v>6.8</c:v>
                </c:pt>
                <c:pt idx="279">
                  <c:v>6.7</c:v>
                </c:pt>
                <c:pt idx="280">
                  <c:v>6</c:v>
                </c:pt>
                <c:pt idx="281">
                  <c:v>6.9</c:v>
                </c:pt>
                <c:pt idx="282">
                  <c:v>6.7</c:v>
                </c:pt>
                <c:pt idx="283">
                  <c:v>6.8</c:v>
                </c:pt>
                <c:pt idx="284">
                  <c:v>6.7</c:v>
                </c:pt>
                <c:pt idx="285">
                  <c:v>5.8</c:v>
                </c:pt>
                <c:pt idx="286">
                  <c:v>6.6</c:v>
                </c:pt>
                <c:pt idx="287">
                  <c:v>6.8</c:v>
                </c:pt>
                <c:pt idx="288">
                  <c:v>6.9</c:v>
                </c:pt>
                <c:pt idx="289">
                  <c:v>6.8</c:v>
                </c:pt>
                <c:pt idx="290">
                  <c:v>6.8</c:v>
                </c:pt>
                <c:pt idx="291">
                  <c:v>6.2</c:v>
                </c:pt>
                <c:pt idx="292">
                  <c:v>6.5</c:v>
                </c:pt>
                <c:pt idx="293">
                  <c:v>6.3</c:v>
                </c:pt>
                <c:pt idx="294">
                  <c:v>5.8</c:v>
                </c:pt>
                <c:pt idx="295">
                  <c:v>6.5</c:v>
                </c:pt>
                <c:pt idx="296">
                  <c:v>6</c:v>
                </c:pt>
                <c:pt idx="297">
                  <c:v>6.1</c:v>
                </c:pt>
                <c:pt idx="298">
                  <c:v>6.2</c:v>
                </c:pt>
                <c:pt idx="299">
                  <c:v>5.8</c:v>
                </c:pt>
                <c:pt idx="300">
                  <c:v>5.8</c:v>
                </c:pt>
                <c:pt idx="301">
                  <c:v>6.1</c:v>
                </c:pt>
                <c:pt idx="302">
                  <c:v>6</c:v>
                </c:pt>
                <c:pt idx="303">
                  <c:v>6.1</c:v>
                </c:pt>
                <c:pt idx="304">
                  <c:v>5.8</c:v>
                </c:pt>
                <c:pt idx="305">
                  <c:v>5.7</c:v>
                </c:pt>
                <c:pt idx="306">
                  <c:v>6</c:v>
                </c:pt>
                <c:pt idx="307">
                  <c:v>6.3</c:v>
                </c:pt>
                <c:pt idx="308">
                  <c:v>5.2</c:v>
                </c:pt>
                <c:pt idx="309">
                  <c:v>6.1</c:v>
                </c:pt>
                <c:pt idx="310">
                  <c:v>6.1</c:v>
                </c:pt>
                <c:pt idx="311">
                  <c:v>6</c:v>
                </c:pt>
                <c:pt idx="312">
                  <c:v>5.8</c:v>
                </c:pt>
                <c:pt idx="313">
                  <c:v>6.1</c:v>
                </c:pt>
                <c:pt idx="314">
                  <c:v>6.6</c:v>
                </c:pt>
                <c:pt idx="315">
                  <c:v>5.9</c:v>
                </c:pt>
                <c:pt idx="316">
                  <c:v>6.3</c:v>
                </c:pt>
                <c:pt idx="317">
                  <c:v>6</c:v>
                </c:pt>
                <c:pt idx="318">
                  <c:v>6.8</c:v>
                </c:pt>
                <c:pt idx="319">
                  <c:v>6.9</c:v>
                </c:pt>
                <c:pt idx="320">
                  <c:v>7.2</c:v>
                </c:pt>
                <c:pt idx="321">
                  <c:v>7.3</c:v>
                </c:pt>
                <c:pt idx="322">
                  <c:v>7.7</c:v>
                </c:pt>
                <c:pt idx="323">
                  <c:v>8.1999999999999993</c:v>
                </c:pt>
                <c:pt idx="324">
                  <c:v>8.4</c:v>
                </c:pt>
                <c:pt idx="325">
                  <c:v>8.3000000000000007</c:v>
                </c:pt>
                <c:pt idx="326">
                  <c:v>8.4</c:v>
                </c:pt>
                <c:pt idx="327">
                  <c:v>8.9</c:v>
                </c:pt>
                <c:pt idx="328">
                  <c:v>9.5</c:v>
                </c:pt>
                <c:pt idx="329">
                  <c:v>11</c:v>
                </c:pt>
                <c:pt idx="330">
                  <c:v>8.9</c:v>
                </c:pt>
                <c:pt idx="331">
                  <c:v>9</c:v>
                </c:pt>
                <c:pt idx="332">
                  <c:v>9.5</c:v>
                </c:pt>
                <c:pt idx="333">
                  <c:v>9.6</c:v>
                </c:pt>
                <c:pt idx="334">
                  <c:v>9.3000000000000007</c:v>
                </c:pt>
                <c:pt idx="335">
                  <c:v>9.6</c:v>
                </c:pt>
                <c:pt idx="336">
                  <c:v>9.6</c:v>
                </c:pt>
                <c:pt idx="337">
                  <c:v>9.5</c:v>
                </c:pt>
                <c:pt idx="338">
                  <c:v>9.6999999999999993</c:v>
                </c:pt>
                <c:pt idx="339">
                  <c:v>10.199999999999999</c:v>
                </c:pt>
                <c:pt idx="340">
                  <c:v>9.9</c:v>
                </c:pt>
                <c:pt idx="341">
                  <c:v>11.5</c:v>
                </c:pt>
                <c:pt idx="342">
                  <c:v>10.3</c:v>
                </c:pt>
                <c:pt idx="343">
                  <c:v>10.1</c:v>
                </c:pt>
                <c:pt idx="344">
                  <c:v>10.199999999999999</c:v>
                </c:pt>
                <c:pt idx="345">
                  <c:v>10.4</c:v>
                </c:pt>
                <c:pt idx="346">
                  <c:v>10.3</c:v>
                </c:pt>
                <c:pt idx="347">
                  <c:v>10.4</c:v>
                </c:pt>
                <c:pt idx="348">
                  <c:v>10.6</c:v>
                </c:pt>
                <c:pt idx="349">
                  <c:v>10.199999999999999</c:v>
                </c:pt>
                <c:pt idx="350">
                  <c:v>10.199999999999999</c:v>
                </c:pt>
                <c:pt idx="351">
                  <c:v>9.5</c:v>
                </c:pt>
                <c:pt idx="352">
                  <c:v>9.9</c:v>
                </c:pt>
                <c:pt idx="353">
                  <c:v>11</c:v>
                </c:pt>
                <c:pt idx="354">
                  <c:v>8.9</c:v>
                </c:pt>
                <c:pt idx="355">
                  <c:v>9.1999999999999993</c:v>
                </c:pt>
                <c:pt idx="356">
                  <c:v>9.6</c:v>
                </c:pt>
                <c:pt idx="357">
                  <c:v>9.5</c:v>
                </c:pt>
                <c:pt idx="358">
                  <c:v>9.6999999999999993</c:v>
                </c:pt>
                <c:pt idx="359">
                  <c:v>9.5</c:v>
                </c:pt>
                <c:pt idx="360">
                  <c:v>9.4</c:v>
                </c:pt>
                <c:pt idx="361">
                  <c:v>9.1999999999999993</c:v>
                </c:pt>
                <c:pt idx="362">
                  <c:v>9.3000000000000007</c:v>
                </c:pt>
                <c:pt idx="363">
                  <c:v>9</c:v>
                </c:pt>
                <c:pt idx="364">
                  <c:v>9.1</c:v>
                </c:pt>
                <c:pt idx="365">
                  <c:v>9</c:v>
                </c:pt>
                <c:pt idx="366">
                  <c:v>8.8000000000000007</c:v>
                </c:pt>
                <c:pt idx="367">
                  <c:v>9.1999999999999993</c:v>
                </c:pt>
                <c:pt idx="368">
                  <c:v>8.4</c:v>
                </c:pt>
                <c:pt idx="369">
                  <c:v>8.6</c:v>
                </c:pt>
                <c:pt idx="370">
                  <c:v>8.5</c:v>
                </c:pt>
                <c:pt idx="371">
                  <c:v>8.6999999999999993</c:v>
                </c:pt>
                <c:pt idx="372">
                  <c:v>8.6</c:v>
                </c:pt>
                <c:pt idx="373">
                  <c:v>9.1</c:v>
                </c:pt>
                <c:pt idx="374">
                  <c:v>8.6999999999999993</c:v>
                </c:pt>
                <c:pt idx="375">
                  <c:v>8.4</c:v>
                </c:pt>
                <c:pt idx="376">
                  <c:v>8.5</c:v>
                </c:pt>
                <c:pt idx="377">
                  <c:v>7.3</c:v>
                </c:pt>
                <c:pt idx="378">
                  <c:v>8</c:v>
                </c:pt>
                <c:pt idx="379">
                  <c:v>8.4</c:v>
                </c:pt>
                <c:pt idx="380">
                  <c:v>8</c:v>
                </c:pt>
                <c:pt idx="381">
                  <c:v>7.9</c:v>
                </c:pt>
                <c:pt idx="382">
                  <c:v>8.3000000000000007</c:v>
                </c:pt>
                <c:pt idx="383">
                  <c:v>7.5</c:v>
                </c:pt>
                <c:pt idx="384">
                  <c:v>8.3000000000000007</c:v>
                </c:pt>
                <c:pt idx="385">
                  <c:v>8.5</c:v>
                </c:pt>
                <c:pt idx="386">
                  <c:v>9.1</c:v>
                </c:pt>
                <c:pt idx="387">
                  <c:v>8.6</c:v>
                </c:pt>
                <c:pt idx="388">
                  <c:v>8.1999999999999993</c:v>
                </c:pt>
                <c:pt idx="389">
                  <c:v>7.7</c:v>
                </c:pt>
                <c:pt idx="390">
                  <c:v>8.6999999999999993</c:v>
                </c:pt>
                <c:pt idx="391">
                  <c:v>8.8000000000000007</c:v>
                </c:pt>
                <c:pt idx="392">
                  <c:v>8.6999999999999993</c:v>
                </c:pt>
                <c:pt idx="393">
                  <c:v>8.4</c:v>
                </c:pt>
                <c:pt idx="394">
                  <c:v>8.6</c:v>
                </c:pt>
                <c:pt idx="395">
                  <c:v>8.4</c:v>
                </c:pt>
                <c:pt idx="396">
                  <c:v>9</c:v>
                </c:pt>
                <c:pt idx="397">
                  <c:v>8.6999999999999993</c:v>
                </c:pt>
                <c:pt idx="398">
                  <c:v>8.6999999999999993</c:v>
                </c:pt>
                <c:pt idx="399">
                  <c:v>9.3000000000000007</c:v>
                </c:pt>
                <c:pt idx="400">
                  <c:v>7.9</c:v>
                </c:pt>
                <c:pt idx="401">
                  <c:v>9</c:v>
                </c:pt>
                <c:pt idx="402">
                  <c:v>9.6999999999999993</c:v>
                </c:pt>
                <c:pt idx="403">
                  <c:v>9.6</c:v>
                </c:pt>
                <c:pt idx="404">
                  <c:v>10.199999999999999</c:v>
                </c:pt>
                <c:pt idx="405">
                  <c:v>10.4</c:v>
                </c:pt>
                <c:pt idx="406">
                  <c:v>9.8000000000000007</c:v>
                </c:pt>
                <c:pt idx="407">
                  <c:v>10.6</c:v>
                </c:pt>
                <c:pt idx="408">
                  <c:v>10.7</c:v>
                </c:pt>
                <c:pt idx="409">
                  <c:v>11.7</c:v>
                </c:pt>
                <c:pt idx="410">
                  <c:v>12.3</c:v>
                </c:pt>
                <c:pt idx="411">
                  <c:v>13.1</c:v>
                </c:pt>
                <c:pt idx="412">
                  <c:v>14.2</c:v>
                </c:pt>
                <c:pt idx="413">
                  <c:v>17.2</c:v>
                </c:pt>
                <c:pt idx="414">
                  <c:v>15.9</c:v>
                </c:pt>
                <c:pt idx="415">
                  <c:v>16</c:v>
                </c:pt>
                <c:pt idx="416">
                  <c:v>17.7</c:v>
                </c:pt>
                <c:pt idx="417">
                  <c:v>18.899999999999999</c:v>
                </c:pt>
                <c:pt idx="418">
                  <c:v>20</c:v>
                </c:pt>
                <c:pt idx="419">
                  <c:v>20.3</c:v>
                </c:pt>
                <c:pt idx="420">
                  <c:v>20.100000000000001</c:v>
                </c:pt>
                <c:pt idx="421">
                  <c:v>19.899999999999999</c:v>
                </c:pt>
                <c:pt idx="422">
                  <c:v>20.399999999999999</c:v>
                </c:pt>
                <c:pt idx="423">
                  <c:v>22</c:v>
                </c:pt>
                <c:pt idx="424">
                  <c:v>22.5</c:v>
                </c:pt>
                <c:pt idx="425">
                  <c:v>25</c:v>
                </c:pt>
                <c:pt idx="426">
                  <c:v>21.8</c:v>
                </c:pt>
                <c:pt idx="427">
                  <c:v>20.5</c:v>
                </c:pt>
                <c:pt idx="428">
                  <c:v>20.100000000000001</c:v>
                </c:pt>
                <c:pt idx="429">
                  <c:v>21.5</c:v>
                </c:pt>
                <c:pt idx="430">
                  <c:v>21.5</c:v>
                </c:pt>
                <c:pt idx="431">
                  <c:v>22.3</c:v>
                </c:pt>
                <c:pt idx="432">
                  <c:v>21.7</c:v>
                </c:pt>
                <c:pt idx="433">
                  <c:v>21.1</c:v>
                </c:pt>
                <c:pt idx="434">
                  <c:v>21.6</c:v>
                </c:pt>
                <c:pt idx="435">
                  <c:v>20.8</c:v>
                </c:pt>
                <c:pt idx="436">
                  <c:v>21.9</c:v>
                </c:pt>
                <c:pt idx="437">
                  <c:v>22.1</c:v>
                </c:pt>
                <c:pt idx="438">
                  <c:v>21.2</c:v>
                </c:pt>
                <c:pt idx="439">
                  <c:v>21.7</c:v>
                </c:pt>
                <c:pt idx="440">
                  <c:v>21.8</c:v>
                </c:pt>
                <c:pt idx="441">
                  <c:v>20.8</c:v>
                </c:pt>
                <c:pt idx="442">
                  <c:v>21.5</c:v>
                </c:pt>
                <c:pt idx="443">
                  <c:v>21</c:v>
                </c:pt>
                <c:pt idx="444">
                  <c:v>21.1</c:v>
                </c:pt>
                <c:pt idx="445">
                  <c:v>20.3</c:v>
                </c:pt>
                <c:pt idx="446">
                  <c:v>19.899999999999999</c:v>
                </c:pt>
                <c:pt idx="447">
                  <c:v>19.399999999999999</c:v>
                </c:pt>
                <c:pt idx="448">
                  <c:v>20.100000000000001</c:v>
                </c:pt>
                <c:pt idx="449">
                  <c:v>19.8</c:v>
                </c:pt>
                <c:pt idx="450">
                  <c:v>16.7</c:v>
                </c:pt>
                <c:pt idx="451">
                  <c:v>18</c:v>
                </c:pt>
                <c:pt idx="452">
                  <c:v>18.5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72320"/>
        <c:axId val="45959424"/>
      </c:lineChart>
      <c:dateAx>
        <c:axId val="10527232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45959424"/>
        <c:crosses val="autoZero"/>
        <c:auto val="1"/>
        <c:lblOffset val="100"/>
        <c:baseTimeUnit val="months"/>
        <c:majorUnit val="2"/>
        <c:majorTimeUnit val="years"/>
      </c:dateAx>
      <c:valAx>
        <c:axId val="459594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2723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06297360609251E-2"/>
          <c:y val="3.0627116930027717E-2"/>
          <c:w val="0.75873438700315821"/>
          <c:h val="0.93874576613994454"/>
        </c:manualLayout>
      </c:layout>
      <c:lineChart>
        <c:grouping val="standard"/>
        <c:varyColors val="0"/>
        <c:ser>
          <c:idx val="0"/>
          <c:order val="0"/>
          <c:tx>
            <c:v>Core PCE</c:v>
          </c:tx>
          <c:spPr>
            <a:ln w="381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numRef>
              <c:f>'FRED Graph'!$F$14:$F$52</c:f>
              <c:numCache>
                <c:formatCode>General</c:formatCode>
                <c:ptCount val="39"/>
                <c:pt idx="1">
                  <c:v>2003</c:v>
                </c:pt>
                <c:pt idx="5">
                  <c:v>2004</c:v>
                </c:pt>
                <c:pt idx="9">
                  <c:v>2005</c:v>
                </c:pt>
                <c:pt idx="13">
                  <c:v>2006</c:v>
                </c:pt>
                <c:pt idx="17">
                  <c:v>2007</c:v>
                </c:pt>
                <c:pt idx="21">
                  <c:v>2008</c:v>
                </c:pt>
                <c:pt idx="25">
                  <c:v>2009</c:v>
                </c:pt>
                <c:pt idx="29">
                  <c:v>2010</c:v>
                </c:pt>
                <c:pt idx="33">
                  <c:v>2011</c:v>
                </c:pt>
                <c:pt idx="37">
                  <c:v>2012</c:v>
                </c:pt>
              </c:numCache>
            </c:numRef>
          </c:cat>
          <c:val>
            <c:numRef>
              <c:f>'FRED Graph'!$C$14:$C$53</c:f>
              <c:numCache>
                <c:formatCode>0.000</c:formatCode>
                <c:ptCount val="40"/>
                <c:pt idx="0">
                  <c:v>1.6919999999999999</c:v>
                </c:pt>
                <c:pt idx="1">
                  <c:v>1.5980000000000001</c:v>
                </c:pt>
                <c:pt idx="2">
                  <c:v>1.409</c:v>
                </c:pt>
                <c:pt idx="3">
                  <c:v>1.333</c:v>
                </c:pt>
                <c:pt idx="4">
                  <c:v>1.3919999999999999</c:v>
                </c:pt>
                <c:pt idx="5">
                  <c:v>1.7410000000000001</c:v>
                </c:pt>
                <c:pt idx="6">
                  <c:v>2.0089999999999999</c:v>
                </c:pt>
                <c:pt idx="7">
                  <c:v>2.0819999999999999</c:v>
                </c:pt>
                <c:pt idx="8">
                  <c:v>2.1339999999999999</c:v>
                </c:pt>
                <c:pt idx="9">
                  <c:v>2.2519999999999998</c:v>
                </c:pt>
                <c:pt idx="10">
                  <c:v>2.1459999999999999</c:v>
                </c:pt>
                <c:pt idx="11">
                  <c:v>2.0649999999999999</c:v>
                </c:pt>
                <c:pt idx="12">
                  <c:v>2.278</c:v>
                </c:pt>
                <c:pt idx="13">
                  <c:v>2.0760000000000001</c:v>
                </c:pt>
                <c:pt idx="14">
                  <c:v>2.2669999999999999</c:v>
                </c:pt>
                <c:pt idx="15">
                  <c:v>2.427</c:v>
                </c:pt>
                <c:pt idx="16">
                  <c:v>2.2890000000000001</c:v>
                </c:pt>
                <c:pt idx="17">
                  <c:v>2.5409999999999999</c:v>
                </c:pt>
                <c:pt idx="18">
                  <c:v>2.2549999999999999</c:v>
                </c:pt>
                <c:pt idx="19">
                  <c:v>2.2309999999999999</c:v>
                </c:pt>
                <c:pt idx="20">
                  <c:v>2.4369999999999989</c:v>
                </c:pt>
                <c:pt idx="21">
                  <c:v>2.3509999999999991</c:v>
                </c:pt>
                <c:pt idx="22">
                  <c:v>2.556</c:v>
                </c:pt>
                <c:pt idx="23">
                  <c:v>2.5569999999999991</c:v>
                </c:pt>
                <c:pt idx="24">
                  <c:v>2.093</c:v>
                </c:pt>
                <c:pt idx="25">
                  <c:v>1.619</c:v>
                </c:pt>
                <c:pt idx="26">
                  <c:v>1.4410000000000001</c:v>
                </c:pt>
                <c:pt idx="27">
                  <c:v>1.31</c:v>
                </c:pt>
                <c:pt idx="28">
                  <c:v>1.6950000000000001</c:v>
                </c:pt>
                <c:pt idx="29">
                  <c:v>1.911999999999999</c:v>
                </c:pt>
                <c:pt idx="30">
                  <c:v>1.8360000000000001</c:v>
                </c:pt>
                <c:pt idx="31">
                  <c:v>1.7010000000000001</c:v>
                </c:pt>
                <c:pt idx="32">
                  <c:v>1.2629999999999999</c:v>
                </c:pt>
                <c:pt idx="33">
                  <c:v>1.234</c:v>
                </c:pt>
                <c:pt idx="34">
                  <c:v>1.478</c:v>
                </c:pt>
                <c:pt idx="35">
                  <c:v>1.7430000000000001</c:v>
                </c:pt>
                <c:pt idx="36">
                  <c:v>1.8979999999999999</c:v>
                </c:pt>
                <c:pt idx="37">
                  <c:v>2.149</c:v>
                </c:pt>
                <c:pt idx="38">
                  <c:v>2.004</c:v>
                </c:pt>
              </c:numCache>
            </c:numRef>
          </c:val>
          <c:smooth val="0"/>
        </c:ser>
        <c:ser>
          <c:idx val="1"/>
          <c:order val="1"/>
          <c:tx>
            <c:v>PCE</c:v>
          </c:tx>
          <c:spPr>
            <a:ln w="38100">
              <a:solidFill>
                <a:srgbClr val="993366"/>
              </a:solidFill>
              <a:prstDash val="solid"/>
            </a:ln>
          </c:spPr>
          <c:marker>
            <c:symbol val="none"/>
          </c:marker>
          <c:cat>
            <c:numRef>
              <c:f>'FRED Graph'!$F$14:$F$52</c:f>
              <c:numCache>
                <c:formatCode>General</c:formatCode>
                <c:ptCount val="39"/>
                <c:pt idx="1">
                  <c:v>2003</c:v>
                </c:pt>
                <c:pt idx="5">
                  <c:v>2004</c:v>
                </c:pt>
                <c:pt idx="9">
                  <c:v>2005</c:v>
                </c:pt>
                <c:pt idx="13">
                  <c:v>2006</c:v>
                </c:pt>
                <c:pt idx="17">
                  <c:v>2007</c:v>
                </c:pt>
                <c:pt idx="21">
                  <c:v>2008</c:v>
                </c:pt>
                <c:pt idx="25">
                  <c:v>2009</c:v>
                </c:pt>
                <c:pt idx="29">
                  <c:v>2010</c:v>
                </c:pt>
                <c:pt idx="33">
                  <c:v>2011</c:v>
                </c:pt>
                <c:pt idx="37">
                  <c:v>2012</c:v>
                </c:pt>
              </c:numCache>
            </c:numRef>
          </c:cat>
          <c:val>
            <c:numRef>
              <c:f>'FRED Graph'!$D$14:$D$53</c:f>
              <c:numCache>
                <c:formatCode>0.0</c:formatCode>
                <c:ptCount val="40"/>
                <c:pt idx="0">
                  <c:v>4.7544499999999994</c:v>
                </c:pt>
                <c:pt idx="1">
                  <c:v>3.9354900000000002</c:v>
                </c:pt>
                <c:pt idx="2">
                  <c:v>4.6093900000000003</c:v>
                </c:pt>
                <c:pt idx="3">
                  <c:v>4.3763699999999996</c:v>
                </c:pt>
                <c:pt idx="4">
                  <c:v>5.2167899999999996</c:v>
                </c:pt>
                <c:pt idx="5">
                  <c:v>5.4016799999999998</c:v>
                </c:pt>
                <c:pt idx="6">
                  <c:v>5.9129699999999996</c:v>
                </c:pt>
                <c:pt idx="7">
                  <c:v>6.0369599999999997</c:v>
                </c:pt>
                <c:pt idx="8">
                  <c:v>5.5125599999999988</c:v>
                </c:pt>
                <c:pt idx="9">
                  <c:v>6.4387299999999996</c:v>
                </c:pt>
                <c:pt idx="10">
                  <c:v>6.0990399999999996</c:v>
                </c:pt>
                <c:pt idx="11">
                  <c:v>6.5463300000000002</c:v>
                </c:pt>
                <c:pt idx="12">
                  <c:v>6.9656700000000003</c:v>
                </c:pt>
                <c:pt idx="13">
                  <c:v>6.1636999999999986</c:v>
                </c:pt>
                <c:pt idx="14">
                  <c:v>6.2174799999999992</c:v>
                </c:pt>
                <c:pt idx="15">
                  <c:v>5.9448099999999986</c:v>
                </c:pt>
                <c:pt idx="16">
                  <c:v>5.3497199999999996</c:v>
                </c:pt>
                <c:pt idx="17">
                  <c:v>5.1211099999999989</c:v>
                </c:pt>
                <c:pt idx="18">
                  <c:v>5.21143</c:v>
                </c:pt>
                <c:pt idx="19">
                  <c:v>5.0987600000000004</c:v>
                </c:pt>
                <c:pt idx="20">
                  <c:v>4.75901</c:v>
                </c:pt>
                <c:pt idx="21">
                  <c:v>5.2015500000000001</c:v>
                </c:pt>
                <c:pt idx="22">
                  <c:v>4.3408999999999986</c:v>
                </c:pt>
                <c:pt idx="23">
                  <c:v>4.1724500000000004</c:v>
                </c:pt>
                <c:pt idx="24">
                  <c:v>3.2400699999999998</c:v>
                </c:pt>
                <c:pt idx="25">
                  <c:v>-0.87851000000000001</c:v>
                </c:pt>
                <c:pt idx="26">
                  <c:v>-2.4963799999999989</c:v>
                </c:pt>
                <c:pt idx="27">
                  <c:v>-3.5807000000000002</c:v>
                </c:pt>
                <c:pt idx="28">
                  <c:v>-2.4369100000000001</c:v>
                </c:pt>
                <c:pt idx="29">
                  <c:v>1.02623</c:v>
                </c:pt>
                <c:pt idx="30">
                  <c:v>3.07829</c:v>
                </c:pt>
                <c:pt idx="31">
                  <c:v>3.935929999999999</c:v>
                </c:pt>
                <c:pt idx="32">
                  <c:v>3.5878999999999999</c:v>
                </c:pt>
                <c:pt idx="33">
                  <c:v>4.4105400000000001</c:v>
                </c:pt>
                <c:pt idx="34">
                  <c:v>4.9378799999999998</c:v>
                </c:pt>
                <c:pt idx="35">
                  <c:v>5.2886199999999999</c:v>
                </c:pt>
                <c:pt idx="36">
                  <c:v>5.3457799999999986</c:v>
                </c:pt>
                <c:pt idx="37">
                  <c:v>4.53667</c:v>
                </c:pt>
                <c:pt idx="38">
                  <c:v>4.1726999999999999</c:v>
                </c:pt>
                <c:pt idx="39">
                  <c:v>3.57795</c:v>
                </c:pt>
              </c:numCache>
            </c:numRef>
          </c:val>
          <c:smooth val="0"/>
        </c:ser>
        <c:ser>
          <c:idx val="2"/>
          <c:order val="2"/>
          <c:tx>
            <c:v>Mandate</c:v>
          </c:tx>
          <c:spPr>
            <a:ln w="381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'FRED Graph'!$F$14:$F$52</c:f>
              <c:numCache>
                <c:formatCode>General</c:formatCode>
                <c:ptCount val="39"/>
                <c:pt idx="1">
                  <c:v>2003</c:v>
                </c:pt>
                <c:pt idx="5">
                  <c:v>2004</c:v>
                </c:pt>
                <c:pt idx="9">
                  <c:v>2005</c:v>
                </c:pt>
                <c:pt idx="13">
                  <c:v>2006</c:v>
                </c:pt>
                <c:pt idx="17">
                  <c:v>2007</c:v>
                </c:pt>
                <c:pt idx="21">
                  <c:v>2008</c:v>
                </c:pt>
                <c:pt idx="25">
                  <c:v>2009</c:v>
                </c:pt>
                <c:pt idx="29">
                  <c:v>2010</c:v>
                </c:pt>
                <c:pt idx="33">
                  <c:v>2011</c:v>
                </c:pt>
                <c:pt idx="37">
                  <c:v>2012</c:v>
                </c:pt>
              </c:numCache>
            </c:numRef>
          </c:cat>
          <c:val>
            <c:numRef>
              <c:f>'FRED Graph'!$E$14:$E$53</c:f>
              <c:numCache>
                <c:formatCode>General</c:formatCode>
                <c:ptCount val="4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64416"/>
        <c:axId val="45996800"/>
      </c:lineChart>
      <c:catAx>
        <c:axId val="8076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5996800"/>
        <c:crosses val="autoZero"/>
        <c:auto val="1"/>
        <c:lblAlgn val="ctr"/>
        <c:lblOffset val="100"/>
        <c:tickMarkSkip val="1"/>
        <c:noMultiLvlLbl val="0"/>
      </c:catAx>
      <c:valAx>
        <c:axId val="4599680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764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6613395547778749"/>
          <c:y val="0.38681047547423508"/>
          <c:w val="0.12614999513949646"/>
          <c:h val="0.1554693709245981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610268378062"/>
          <c:y val="9.0620926243567754E-2"/>
          <c:w val="0.71112030338389731"/>
          <c:h val="0.88541680960548885"/>
        </c:manualLayout>
      </c:layout>
      <c:lineChart>
        <c:grouping val="standard"/>
        <c:varyColors val="0"/>
        <c:ser>
          <c:idx val="0"/>
          <c:order val="0"/>
          <c:tx>
            <c:v>5 Year TIPS Spread</c:v>
          </c:tx>
          <c:spPr>
            <a:ln w="25400">
              <a:solidFill>
                <a:srgbClr val="4F81BD"/>
              </a:solidFill>
              <a:prstDash val="solid"/>
            </a:ln>
          </c:spPr>
          <c:marker>
            <c:symbol val="none"/>
          </c:marker>
          <c:cat>
            <c:numRef>
              <c:f>'FRED Graph'!$F$225:$F$521</c:f>
              <c:numCache>
                <c:formatCode>yyyy\-mm\-dd</c:formatCode>
                <c:ptCount val="297"/>
                <c:pt idx="0">
                  <c:v>39122</c:v>
                </c:pt>
                <c:pt idx="1">
                  <c:v>39129</c:v>
                </c:pt>
                <c:pt idx="2">
                  <c:v>39136</c:v>
                </c:pt>
                <c:pt idx="3">
                  <c:v>39143</c:v>
                </c:pt>
                <c:pt idx="4">
                  <c:v>39150</c:v>
                </c:pt>
                <c:pt idx="5">
                  <c:v>39157</c:v>
                </c:pt>
                <c:pt idx="6">
                  <c:v>39164</c:v>
                </c:pt>
                <c:pt idx="7">
                  <c:v>39171</c:v>
                </c:pt>
                <c:pt idx="8">
                  <c:v>39178</c:v>
                </c:pt>
                <c:pt idx="9">
                  <c:v>39185</c:v>
                </c:pt>
                <c:pt idx="10">
                  <c:v>39192</c:v>
                </c:pt>
                <c:pt idx="11">
                  <c:v>39199</c:v>
                </c:pt>
                <c:pt idx="12">
                  <c:v>39206</c:v>
                </c:pt>
                <c:pt idx="13">
                  <c:v>39213</c:v>
                </c:pt>
                <c:pt idx="14">
                  <c:v>39220</c:v>
                </c:pt>
                <c:pt idx="15">
                  <c:v>39227</c:v>
                </c:pt>
                <c:pt idx="16">
                  <c:v>39234</c:v>
                </c:pt>
                <c:pt idx="17">
                  <c:v>39241</c:v>
                </c:pt>
                <c:pt idx="18">
                  <c:v>39248</c:v>
                </c:pt>
                <c:pt idx="19">
                  <c:v>39255</c:v>
                </c:pt>
                <c:pt idx="20">
                  <c:v>39262</c:v>
                </c:pt>
                <c:pt idx="21">
                  <c:v>39269</c:v>
                </c:pt>
                <c:pt idx="22">
                  <c:v>39276</c:v>
                </c:pt>
                <c:pt idx="23">
                  <c:v>39283</c:v>
                </c:pt>
                <c:pt idx="24">
                  <c:v>39290</c:v>
                </c:pt>
                <c:pt idx="25">
                  <c:v>39297</c:v>
                </c:pt>
                <c:pt idx="26">
                  <c:v>39304</c:v>
                </c:pt>
                <c:pt idx="27">
                  <c:v>39311</c:v>
                </c:pt>
                <c:pt idx="28">
                  <c:v>39318</c:v>
                </c:pt>
                <c:pt idx="29">
                  <c:v>39325</c:v>
                </c:pt>
                <c:pt idx="30">
                  <c:v>39332</c:v>
                </c:pt>
                <c:pt idx="31">
                  <c:v>39339</c:v>
                </c:pt>
                <c:pt idx="32">
                  <c:v>39346</c:v>
                </c:pt>
                <c:pt idx="33">
                  <c:v>39353</c:v>
                </c:pt>
                <c:pt idx="34">
                  <c:v>39360</c:v>
                </c:pt>
                <c:pt idx="35">
                  <c:v>39367</c:v>
                </c:pt>
                <c:pt idx="36">
                  <c:v>39374</c:v>
                </c:pt>
                <c:pt idx="37">
                  <c:v>39381</c:v>
                </c:pt>
                <c:pt idx="38">
                  <c:v>39388</c:v>
                </c:pt>
                <c:pt idx="39">
                  <c:v>39395</c:v>
                </c:pt>
                <c:pt idx="40">
                  <c:v>39402</c:v>
                </c:pt>
                <c:pt idx="41">
                  <c:v>39409</c:v>
                </c:pt>
                <c:pt idx="42">
                  <c:v>39416</c:v>
                </c:pt>
                <c:pt idx="43">
                  <c:v>39423</c:v>
                </c:pt>
                <c:pt idx="44">
                  <c:v>39430</c:v>
                </c:pt>
                <c:pt idx="45">
                  <c:v>39437</c:v>
                </c:pt>
                <c:pt idx="46">
                  <c:v>39444</c:v>
                </c:pt>
                <c:pt idx="47">
                  <c:v>39451</c:v>
                </c:pt>
                <c:pt idx="48">
                  <c:v>39458</c:v>
                </c:pt>
                <c:pt idx="49">
                  <c:v>39465</c:v>
                </c:pt>
                <c:pt idx="50">
                  <c:v>39472</c:v>
                </c:pt>
                <c:pt idx="51">
                  <c:v>39479</c:v>
                </c:pt>
                <c:pt idx="52">
                  <c:v>39486</c:v>
                </c:pt>
                <c:pt idx="53">
                  <c:v>39493</c:v>
                </c:pt>
                <c:pt idx="54">
                  <c:v>39500</c:v>
                </c:pt>
                <c:pt idx="55">
                  <c:v>39507</c:v>
                </c:pt>
                <c:pt idx="56">
                  <c:v>39514</c:v>
                </c:pt>
                <c:pt idx="57">
                  <c:v>39521</c:v>
                </c:pt>
                <c:pt idx="58">
                  <c:v>39528</c:v>
                </c:pt>
                <c:pt idx="59">
                  <c:v>39535</c:v>
                </c:pt>
                <c:pt idx="60">
                  <c:v>39542</c:v>
                </c:pt>
                <c:pt idx="61">
                  <c:v>39549</c:v>
                </c:pt>
                <c:pt idx="62">
                  <c:v>39556</c:v>
                </c:pt>
                <c:pt idx="63">
                  <c:v>39563</c:v>
                </c:pt>
                <c:pt idx="64">
                  <c:v>39570</c:v>
                </c:pt>
                <c:pt idx="65">
                  <c:v>39577</c:v>
                </c:pt>
                <c:pt idx="66">
                  <c:v>39584</c:v>
                </c:pt>
                <c:pt idx="67">
                  <c:v>39591</c:v>
                </c:pt>
                <c:pt idx="68">
                  <c:v>39598</c:v>
                </c:pt>
                <c:pt idx="69">
                  <c:v>39605</c:v>
                </c:pt>
                <c:pt idx="70">
                  <c:v>39612</c:v>
                </c:pt>
                <c:pt idx="71">
                  <c:v>39619</c:v>
                </c:pt>
                <c:pt idx="72">
                  <c:v>39626</c:v>
                </c:pt>
                <c:pt idx="73">
                  <c:v>39633</c:v>
                </c:pt>
                <c:pt idx="74">
                  <c:v>39640</c:v>
                </c:pt>
                <c:pt idx="75">
                  <c:v>39647</c:v>
                </c:pt>
                <c:pt idx="76">
                  <c:v>39654</c:v>
                </c:pt>
                <c:pt idx="77">
                  <c:v>39661</c:v>
                </c:pt>
                <c:pt idx="78">
                  <c:v>39668</c:v>
                </c:pt>
                <c:pt idx="79">
                  <c:v>39675</c:v>
                </c:pt>
                <c:pt idx="80">
                  <c:v>39682</c:v>
                </c:pt>
                <c:pt idx="81">
                  <c:v>39689</c:v>
                </c:pt>
                <c:pt idx="82">
                  <c:v>39696</c:v>
                </c:pt>
                <c:pt idx="83">
                  <c:v>39703</c:v>
                </c:pt>
                <c:pt idx="84">
                  <c:v>39710</c:v>
                </c:pt>
                <c:pt idx="85">
                  <c:v>39717</c:v>
                </c:pt>
                <c:pt idx="86">
                  <c:v>39724</c:v>
                </c:pt>
                <c:pt idx="87">
                  <c:v>39731</c:v>
                </c:pt>
                <c:pt idx="88">
                  <c:v>39738</c:v>
                </c:pt>
                <c:pt idx="89">
                  <c:v>39745</c:v>
                </c:pt>
                <c:pt idx="90">
                  <c:v>39752</c:v>
                </c:pt>
                <c:pt idx="91">
                  <c:v>39759</c:v>
                </c:pt>
                <c:pt idx="92">
                  <c:v>39766</c:v>
                </c:pt>
                <c:pt idx="93">
                  <c:v>39773</c:v>
                </c:pt>
                <c:pt idx="94">
                  <c:v>39780</c:v>
                </c:pt>
                <c:pt idx="95">
                  <c:v>39787</c:v>
                </c:pt>
                <c:pt idx="96">
                  <c:v>39794</c:v>
                </c:pt>
                <c:pt idx="97">
                  <c:v>39801</c:v>
                </c:pt>
                <c:pt idx="98">
                  <c:v>39808</c:v>
                </c:pt>
                <c:pt idx="99">
                  <c:v>39815</c:v>
                </c:pt>
                <c:pt idx="100">
                  <c:v>39822</c:v>
                </c:pt>
                <c:pt idx="101">
                  <c:v>39829</c:v>
                </c:pt>
                <c:pt idx="102">
                  <c:v>39836</c:v>
                </c:pt>
                <c:pt idx="103">
                  <c:v>39843</c:v>
                </c:pt>
                <c:pt idx="104">
                  <c:v>39850</c:v>
                </c:pt>
                <c:pt idx="105">
                  <c:v>39857</c:v>
                </c:pt>
                <c:pt idx="106">
                  <c:v>39864</c:v>
                </c:pt>
                <c:pt idx="107">
                  <c:v>39871</c:v>
                </c:pt>
                <c:pt idx="108">
                  <c:v>39878</c:v>
                </c:pt>
                <c:pt idx="109">
                  <c:v>39885</c:v>
                </c:pt>
                <c:pt idx="110">
                  <c:v>39892</c:v>
                </c:pt>
                <c:pt idx="111">
                  <c:v>39899</c:v>
                </c:pt>
                <c:pt idx="112">
                  <c:v>39906</c:v>
                </c:pt>
                <c:pt idx="113">
                  <c:v>39913</c:v>
                </c:pt>
                <c:pt idx="114">
                  <c:v>39920</c:v>
                </c:pt>
                <c:pt idx="115">
                  <c:v>39927</c:v>
                </c:pt>
                <c:pt idx="116">
                  <c:v>39934</c:v>
                </c:pt>
                <c:pt idx="117">
                  <c:v>39941</c:v>
                </c:pt>
                <c:pt idx="118">
                  <c:v>39948</c:v>
                </c:pt>
                <c:pt idx="119">
                  <c:v>39955</c:v>
                </c:pt>
                <c:pt idx="120">
                  <c:v>39962</c:v>
                </c:pt>
                <c:pt idx="121">
                  <c:v>39969</c:v>
                </c:pt>
                <c:pt idx="122">
                  <c:v>39976</c:v>
                </c:pt>
                <c:pt idx="123">
                  <c:v>39983</c:v>
                </c:pt>
                <c:pt idx="124">
                  <c:v>39990</c:v>
                </c:pt>
                <c:pt idx="125">
                  <c:v>39997</c:v>
                </c:pt>
                <c:pt idx="126">
                  <c:v>40004</c:v>
                </c:pt>
                <c:pt idx="127">
                  <c:v>40011</c:v>
                </c:pt>
                <c:pt idx="128">
                  <c:v>40018</c:v>
                </c:pt>
                <c:pt idx="129">
                  <c:v>40025</c:v>
                </c:pt>
                <c:pt idx="130">
                  <c:v>40032</c:v>
                </c:pt>
                <c:pt idx="131">
                  <c:v>40039</c:v>
                </c:pt>
                <c:pt idx="132">
                  <c:v>40046</c:v>
                </c:pt>
                <c:pt idx="133">
                  <c:v>40053</c:v>
                </c:pt>
                <c:pt idx="134">
                  <c:v>40060</c:v>
                </c:pt>
                <c:pt idx="135">
                  <c:v>40067</c:v>
                </c:pt>
                <c:pt idx="136">
                  <c:v>40074</c:v>
                </c:pt>
                <c:pt idx="137">
                  <c:v>40081</c:v>
                </c:pt>
                <c:pt idx="138">
                  <c:v>40088</c:v>
                </c:pt>
                <c:pt idx="139">
                  <c:v>40095</c:v>
                </c:pt>
                <c:pt idx="140">
                  <c:v>40102</c:v>
                </c:pt>
                <c:pt idx="141">
                  <c:v>40109</c:v>
                </c:pt>
                <c:pt idx="142">
                  <c:v>40116</c:v>
                </c:pt>
                <c:pt idx="143">
                  <c:v>40123</c:v>
                </c:pt>
                <c:pt idx="144">
                  <c:v>40130</c:v>
                </c:pt>
                <c:pt idx="145">
                  <c:v>40137</c:v>
                </c:pt>
                <c:pt idx="146">
                  <c:v>40144</c:v>
                </c:pt>
                <c:pt idx="147">
                  <c:v>40151</c:v>
                </c:pt>
                <c:pt idx="148">
                  <c:v>40158</c:v>
                </c:pt>
                <c:pt idx="149">
                  <c:v>40165</c:v>
                </c:pt>
                <c:pt idx="150">
                  <c:v>40172</c:v>
                </c:pt>
                <c:pt idx="151">
                  <c:v>40179</c:v>
                </c:pt>
                <c:pt idx="152">
                  <c:v>40186</c:v>
                </c:pt>
                <c:pt idx="153">
                  <c:v>40193</c:v>
                </c:pt>
                <c:pt idx="154">
                  <c:v>40200</c:v>
                </c:pt>
                <c:pt idx="155">
                  <c:v>40207</c:v>
                </c:pt>
                <c:pt idx="156">
                  <c:v>40214</c:v>
                </c:pt>
                <c:pt idx="157">
                  <c:v>40221</c:v>
                </c:pt>
                <c:pt idx="158">
                  <c:v>40228</c:v>
                </c:pt>
                <c:pt idx="159">
                  <c:v>40235</c:v>
                </c:pt>
                <c:pt idx="160">
                  <c:v>40242</c:v>
                </c:pt>
                <c:pt idx="161">
                  <c:v>40249</c:v>
                </c:pt>
                <c:pt idx="162">
                  <c:v>40256</c:v>
                </c:pt>
                <c:pt idx="163">
                  <c:v>40263</c:v>
                </c:pt>
                <c:pt idx="164">
                  <c:v>40270</c:v>
                </c:pt>
                <c:pt idx="165">
                  <c:v>40277</c:v>
                </c:pt>
                <c:pt idx="166">
                  <c:v>40284</c:v>
                </c:pt>
                <c:pt idx="167">
                  <c:v>40291</c:v>
                </c:pt>
                <c:pt idx="168">
                  <c:v>40298</c:v>
                </c:pt>
                <c:pt idx="169">
                  <c:v>40305</c:v>
                </c:pt>
                <c:pt idx="170">
                  <c:v>40312</c:v>
                </c:pt>
                <c:pt idx="171">
                  <c:v>40319</c:v>
                </c:pt>
                <c:pt idx="172">
                  <c:v>40326</c:v>
                </c:pt>
                <c:pt idx="173">
                  <c:v>40333</c:v>
                </c:pt>
                <c:pt idx="174">
                  <c:v>40340</c:v>
                </c:pt>
                <c:pt idx="175">
                  <c:v>40347</c:v>
                </c:pt>
                <c:pt idx="176">
                  <c:v>40354</c:v>
                </c:pt>
                <c:pt idx="177">
                  <c:v>40361</c:v>
                </c:pt>
                <c:pt idx="178">
                  <c:v>40368</c:v>
                </c:pt>
                <c:pt idx="179">
                  <c:v>40375</c:v>
                </c:pt>
                <c:pt idx="180">
                  <c:v>40382</c:v>
                </c:pt>
                <c:pt idx="181">
                  <c:v>40389</c:v>
                </c:pt>
                <c:pt idx="182">
                  <c:v>40396</c:v>
                </c:pt>
                <c:pt idx="183">
                  <c:v>40403</c:v>
                </c:pt>
                <c:pt idx="184">
                  <c:v>40410</c:v>
                </c:pt>
                <c:pt idx="185">
                  <c:v>40417</c:v>
                </c:pt>
                <c:pt idx="186">
                  <c:v>40424</c:v>
                </c:pt>
                <c:pt idx="187">
                  <c:v>40431</c:v>
                </c:pt>
                <c:pt idx="188">
                  <c:v>40438</c:v>
                </c:pt>
                <c:pt idx="189">
                  <c:v>40445</c:v>
                </c:pt>
                <c:pt idx="190">
                  <c:v>40452</c:v>
                </c:pt>
                <c:pt idx="191">
                  <c:v>40459</c:v>
                </c:pt>
                <c:pt idx="192">
                  <c:v>40466</c:v>
                </c:pt>
                <c:pt idx="193">
                  <c:v>40473</c:v>
                </c:pt>
                <c:pt idx="194">
                  <c:v>40480</c:v>
                </c:pt>
                <c:pt idx="195">
                  <c:v>40487</c:v>
                </c:pt>
                <c:pt idx="196">
                  <c:v>40494</c:v>
                </c:pt>
                <c:pt idx="197">
                  <c:v>40501</c:v>
                </c:pt>
                <c:pt idx="198">
                  <c:v>40508</c:v>
                </c:pt>
                <c:pt idx="199">
                  <c:v>40515</c:v>
                </c:pt>
                <c:pt idx="200">
                  <c:v>40522</c:v>
                </c:pt>
                <c:pt idx="201">
                  <c:v>40529</c:v>
                </c:pt>
                <c:pt idx="202">
                  <c:v>40536</c:v>
                </c:pt>
                <c:pt idx="203">
                  <c:v>40543</c:v>
                </c:pt>
                <c:pt idx="204">
                  <c:v>40550</c:v>
                </c:pt>
                <c:pt idx="205">
                  <c:v>40557</c:v>
                </c:pt>
                <c:pt idx="206">
                  <c:v>40564</c:v>
                </c:pt>
                <c:pt idx="207">
                  <c:v>40571</c:v>
                </c:pt>
                <c:pt idx="208">
                  <c:v>40578</c:v>
                </c:pt>
                <c:pt idx="209">
                  <c:v>40585</c:v>
                </c:pt>
                <c:pt idx="210">
                  <c:v>40592</c:v>
                </c:pt>
                <c:pt idx="211">
                  <c:v>40599</c:v>
                </c:pt>
                <c:pt idx="212">
                  <c:v>40606</c:v>
                </c:pt>
                <c:pt idx="213">
                  <c:v>40613</c:v>
                </c:pt>
                <c:pt idx="214">
                  <c:v>40620</c:v>
                </c:pt>
                <c:pt idx="215">
                  <c:v>40627</c:v>
                </c:pt>
                <c:pt idx="216">
                  <c:v>40634</c:v>
                </c:pt>
                <c:pt idx="217">
                  <c:v>40641</c:v>
                </c:pt>
                <c:pt idx="218">
                  <c:v>40648</c:v>
                </c:pt>
                <c:pt idx="219">
                  <c:v>40655</c:v>
                </c:pt>
                <c:pt idx="220">
                  <c:v>40662</c:v>
                </c:pt>
                <c:pt idx="221">
                  <c:v>40669</c:v>
                </c:pt>
                <c:pt idx="222">
                  <c:v>40676</c:v>
                </c:pt>
                <c:pt idx="223">
                  <c:v>40683</c:v>
                </c:pt>
                <c:pt idx="224">
                  <c:v>40690</c:v>
                </c:pt>
                <c:pt idx="225">
                  <c:v>40697</c:v>
                </c:pt>
                <c:pt idx="226">
                  <c:v>40704</c:v>
                </c:pt>
                <c:pt idx="227">
                  <c:v>40711</c:v>
                </c:pt>
                <c:pt idx="228">
                  <c:v>40718</c:v>
                </c:pt>
                <c:pt idx="229">
                  <c:v>40725</c:v>
                </c:pt>
                <c:pt idx="230">
                  <c:v>40732</c:v>
                </c:pt>
                <c:pt idx="231">
                  <c:v>40739</c:v>
                </c:pt>
                <c:pt idx="232">
                  <c:v>40746</c:v>
                </c:pt>
                <c:pt idx="233">
                  <c:v>40753</c:v>
                </c:pt>
                <c:pt idx="234">
                  <c:v>40760</c:v>
                </c:pt>
                <c:pt idx="235">
                  <c:v>40767</c:v>
                </c:pt>
                <c:pt idx="236">
                  <c:v>40774</c:v>
                </c:pt>
                <c:pt idx="237">
                  <c:v>40781</c:v>
                </c:pt>
                <c:pt idx="238">
                  <c:v>40788</c:v>
                </c:pt>
                <c:pt idx="239">
                  <c:v>40795</c:v>
                </c:pt>
                <c:pt idx="240">
                  <c:v>40802</c:v>
                </c:pt>
                <c:pt idx="241">
                  <c:v>40809</c:v>
                </c:pt>
                <c:pt idx="242">
                  <c:v>40816</c:v>
                </c:pt>
                <c:pt idx="243">
                  <c:v>40823</c:v>
                </c:pt>
                <c:pt idx="244">
                  <c:v>40830</c:v>
                </c:pt>
                <c:pt idx="245">
                  <c:v>40837</c:v>
                </c:pt>
                <c:pt idx="246">
                  <c:v>40844</c:v>
                </c:pt>
                <c:pt idx="247">
                  <c:v>40851</c:v>
                </c:pt>
                <c:pt idx="248">
                  <c:v>40858</c:v>
                </c:pt>
                <c:pt idx="249">
                  <c:v>40865</c:v>
                </c:pt>
                <c:pt idx="250">
                  <c:v>40872</c:v>
                </c:pt>
                <c:pt idx="251">
                  <c:v>40879</c:v>
                </c:pt>
                <c:pt idx="252">
                  <c:v>40886</c:v>
                </c:pt>
                <c:pt idx="253">
                  <c:v>40893</c:v>
                </c:pt>
                <c:pt idx="254">
                  <c:v>40900</c:v>
                </c:pt>
                <c:pt idx="255">
                  <c:v>40907</c:v>
                </c:pt>
                <c:pt idx="256">
                  <c:v>40914</c:v>
                </c:pt>
                <c:pt idx="257">
                  <c:v>40921</c:v>
                </c:pt>
                <c:pt idx="258">
                  <c:v>40928</c:v>
                </c:pt>
                <c:pt idx="259">
                  <c:v>40935</c:v>
                </c:pt>
                <c:pt idx="260">
                  <c:v>40942</c:v>
                </c:pt>
                <c:pt idx="261">
                  <c:v>40949</c:v>
                </c:pt>
                <c:pt idx="262">
                  <c:v>40956</c:v>
                </c:pt>
                <c:pt idx="263">
                  <c:v>40963</c:v>
                </c:pt>
                <c:pt idx="264">
                  <c:v>40970</c:v>
                </c:pt>
                <c:pt idx="265">
                  <c:v>40977</c:v>
                </c:pt>
                <c:pt idx="266">
                  <c:v>40984</c:v>
                </c:pt>
                <c:pt idx="267">
                  <c:v>40991</c:v>
                </c:pt>
                <c:pt idx="268">
                  <c:v>40998</c:v>
                </c:pt>
                <c:pt idx="269">
                  <c:v>41005</c:v>
                </c:pt>
                <c:pt idx="270">
                  <c:v>41012</c:v>
                </c:pt>
                <c:pt idx="271">
                  <c:v>41019</c:v>
                </c:pt>
                <c:pt idx="272">
                  <c:v>41026</c:v>
                </c:pt>
                <c:pt idx="273">
                  <c:v>41033</c:v>
                </c:pt>
                <c:pt idx="274">
                  <c:v>41040</c:v>
                </c:pt>
                <c:pt idx="275">
                  <c:v>41047</c:v>
                </c:pt>
                <c:pt idx="276">
                  <c:v>41054</c:v>
                </c:pt>
                <c:pt idx="277">
                  <c:v>41061</c:v>
                </c:pt>
                <c:pt idx="278">
                  <c:v>41068</c:v>
                </c:pt>
                <c:pt idx="279">
                  <c:v>41075</c:v>
                </c:pt>
                <c:pt idx="280">
                  <c:v>41082</c:v>
                </c:pt>
                <c:pt idx="281">
                  <c:v>41089</c:v>
                </c:pt>
                <c:pt idx="282">
                  <c:v>41096</c:v>
                </c:pt>
                <c:pt idx="283">
                  <c:v>41103</c:v>
                </c:pt>
                <c:pt idx="284">
                  <c:v>41110</c:v>
                </c:pt>
                <c:pt idx="285">
                  <c:v>41117</c:v>
                </c:pt>
                <c:pt idx="286">
                  <c:v>41124</c:v>
                </c:pt>
                <c:pt idx="287">
                  <c:v>41131</c:v>
                </c:pt>
                <c:pt idx="288">
                  <c:v>41138</c:v>
                </c:pt>
                <c:pt idx="289">
                  <c:v>41145</c:v>
                </c:pt>
                <c:pt idx="290">
                  <c:v>41152</c:v>
                </c:pt>
                <c:pt idx="291">
                  <c:v>41159</c:v>
                </c:pt>
                <c:pt idx="292">
                  <c:v>41166</c:v>
                </c:pt>
                <c:pt idx="293">
                  <c:v>41173</c:v>
                </c:pt>
                <c:pt idx="294">
                  <c:v>41180</c:v>
                </c:pt>
                <c:pt idx="295">
                  <c:v>41187</c:v>
                </c:pt>
                <c:pt idx="296">
                  <c:v>41194</c:v>
                </c:pt>
              </c:numCache>
            </c:numRef>
          </c:cat>
          <c:val>
            <c:numRef>
              <c:f>'FRED Graph'!$G$225:$G$521</c:f>
              <c:numCache>
                <c:formatCode>0.00000</c:formatCode>
                <c:ptCount val="297"/>
                <c:pt idx="0">
                  <c:v>2.37</c:v>
                </c:pt>
                <c:pt idx="1">
                  <c:v>2.33</c:v>
                </c:pt>
                <c:pt idx="2">
                  <c:v>2.37</c:v>
                </c:pt>
                <c:pt idx="3">
                  <c:v>2.4</c:v>
                </c:pt>
                <c:pt idx="4">
                  <c:v>2.4</c:v>
                </c:pt>
                <c:pt idx="5">
                  <c:v>2.42</c:v>
                </c:pt>
                <c:pt idx="6">
                  <c:v>2.46</c:v>
                </c:pt>
                <c:pt idx="7">
                  <c:v>2.5099999999999998</c:v>
                </c:pt>
                <c:pt idx="8">
                  <c:v>2.5099999999999998</c:v>
                </c:pt>
                <c:pt idx="9">
                  <c:v>2.52</c:v>
                </c:pt>
                <c:pt idx="10">
                  <c:v>2.4500000000000002</c:v>
                </c:pt>
                <c:pt idx="11">
                  <c:v>2.4500000000000002</c:v>
                </c:pt>
                <c:pt idx="12">
                  <c:v>2.4500000000000002</c:v>
                </c:pt>
                <c:pt idx="13">
                  <c:v>2.38</c:v>
                </c:pt>
                <c:pt idx="14">
                  <c:v>2.37</c:v>
                </c:pt>
                <c:pt idx="15">
                  <c:v>2.35</c:v>
                </c:pt>
                <c:pt idx="16">
                  <c:v>2.33</c:v>
                </c:pt>
                <c:pt idx="17">
                  <c:v>2.36</c:v>
                </c:pt>
                <c:pt idx="18">
                  <c:v>2.4</c:v>
                </c:pt>
                <c:pt idx="19">
                  <c:v>2.38</c:v>
                </c:pt>
                <c:pt idx="20">
                  <c:v>2.34</c:v>
                </c:pt>
                <c:pt idx="21">
                  <c:v>2.35</c:v>
                </c:pt>
                <c:pt idx="22">
                  <c:v>2.36</c:v>
                </c:pt>
                <c:pt idx="23">
                  <c:v>2.29</c:v>
                </c:pt>
                <c:pt idx="24">
                  <c:v>2.21</c:v>
                </c:pt>
                <c:pt idx="25">
                  <c:v>2.16</c:v>
                </c:pt>
                <c:pt idx="26">
                  <c:v>2.09</c:v>
                </c:pt>
                <c:pt idx="27">
                  <c:v>2.04</c:v>
                </c:pt>
                <c:pt idx="28">
                  <c:v>2.0099999999999998</c:v>
                </c:pt>
                <c:pt idx="29">
                  <c:v>1.98</c:v>
                </c:pt>
                <c:pt idx="30">
                  <c:v>1.96</c:v>
                </c:pt>
                <c:pt idx="31">
                  <c:v>2.04</c:v>
                </c:pt>
                <c:pt idx="32">
                  <c:v>2.11</c:v>
                </c:pt>
                <c:pt idx="33">
                  <c:v>2.1</c:v>
                </c:pt>
                <c:pt idx="34">
                  <c:v>2.13</c:v>
                </c:pt>
                <c:pt idx="35">
                  <c:v>2.1800000000000002</c:v>
                </c:pt>
                <c:pt idx="36">
                  <c:v>2.21</c:v>
                </c:pt>
                <c:pt idx="37">
                  <c:v>2.2000000000000002</c:v>
                </c:pt>
                <c:pt idx="38">
                  <c:v>2.27</c:v>
                </c:pt>
                <c:pt idx="39">
                  <c:v>2.37</c:v>
                </c:pt>
                <c:pt idx="40">
                  <c:v>2.34</c:v>
                </c:pt>
                <c:pt idx="41">
                  <c:v>2.2999999999999998</c:v>
                </c:pt>
                <c:pt idx="42">
                  <c:v>2.2599999999999998</c:v>
                </c:pt>
                <c:pt idx="43">
                  <c:v>2.16</c:v>
                </c:pt>
                <c:pt idx="44">
                  <c:v>2.17</c:v>
                </c:pt>
                <c:pt idx="45">
                  <c:v>2.25</c:v>
                </c:pt>
                <c:pt idx="46">
                  <c:v>2.29</c:v>
                </c:pt>
                <c:pt idx="47">
                  <c:v>2.27</c:v>
                </c:pt>
                <c:pt idx="48">
                  <c:v>2.17</c:v>
                </c:pt>
                <c:pt idx="49">
                  <c:v>2.11</c:v>
                </c:pt>
                <c:pt idx="50">
                  <c:v>1.99</c:v>
                </c:pt>
                <c:pt idx="51">
                  <c:v>2.1</c:v>
                </c:pt>
                <c:pt idx="52">
                  <c:v>2</c:v>
                </c:pt>
                <c:pt idx="53">
                  <c:v>2.0499999999999998</c:v>
                </c:pt>
                <c:pt idx="54">
                  <c:v>2.1800000000000002</c:v>
                </c:pt>
                <c:pt idx="55">
                  <c:v>2.31</c:v>
                </c:pt>
                <c:pt idx="56">
                  <c:v>2.34</c:v>
                </c:pt>
                <c:pt idx="57">
                  <c:v>2.35</c:v>
                </c:pt>
                <c:pt idx="58">
                  <c:v>2.14</c:v>
                </c:pt>
                <c:pt idx="59">
                  <c:v>2.17</c:v>
                </c:pt>
                <c:pt idx="60">
                  <c:v>2.2000000000000002</c:v>
                </c:pt>
                <c:pt idx="61">
                  <c:v>2.19</c:v>
                </c:pt>
                <c:pt idx="62">
                  <c:v>2.21</c:v>
                </c:pt>
                <c:pt idx="63">
                  <c:v>2.2599999999999998</c:v>
                </c:pt>
                <c:pt idx="64">
                  <c:v>2.2799999999999998</c:v>
                </c:pt>
                <c:pt idx="65">
                  <c:v>2.2999999999999998</c:v>
                </c:pt>
                <c:pt idx="66">
                  <c:v>2.34</c:v>
                </c:pt>
                <c:pt idx="67">
                  <c:v>2.44</c:v>
                </c:pt>
                <c:pt idx="68">
                  <c:v>2.4</c:v>
                </c:pt>
                <c:pt idx="69">
                  <c:v>2.38</c:v>
                </c:pt>
                <c:pt idx="70">
                  <c:v>2.5099999999999998</c:v>
                </c:pt>
                <c:pt idx="71">
                  <c:v>2.56</c:v>
                </c:pt>
                <c:pt idx="72">
                  <c:v>2.59</c:v>
                </c:pt>
                <c:pt idx="73">
                  <c:v>2.68</c:v>
                </c:pt>
                <c:pt idx="74">
                  <c:v>2.57</c:v>
                </c:pt>
                <c:pt idx="75">
                  <c:v>2.5499999999999998</c:v>
                </c:pt>
                <c:pt idx="76">
                  <c:v>2.34</c:v>
                </c:pt>
                <c:pt idx="77">
                  <c:v>2.19</c:v>
                </c:pt>
                <c:pt idx="78">
                  <c:v>2.09</c:v>
                </c:pt>
                <c:pt idx="79">
                  <c:v>2</c:v>
                </c:pt>
                <c:pt idx="80">
                  <c:v>1.95</c:v>
                </c:pt>
                <c:pt idx="81">
                  <c:v>1.9</c:v>
                </c:pt>
                <c:pt idx="82">
                  <c:v>1.64</c:v>
                </c:pt>
                <c:pt idx="83">
                  <c:v>1.53</c:v>
                </c:pt>
                <c:pt idx="84">
                  <c:v>1.1399999999999999</c:v>
                </c:pt>
                <c:pt idx="85">
                  <c:v>1.22</c:v>
                </c:pt>
                <c:pt idx="86">
                  <c:v>0.95</c:v>
                </c:pt>
                <c:pt idx="87">
                  <c:v>0.49</c:v>
                </c:pt>
                <c:pt idx="88">
                  <c:v>0.1</c:v>
                </c:pt>
                <c:pt idx="89">
                  <c:v>-0.3</c:v>
                </c:pt>
                <c:pt idx="90">
                  <c:v>-0.96</c:v>
                </c:pt>
                <c:pt idx="91">
                  <c:v>-0.95</c:v>
                </c:pt>
                <c:pt idx="92">
                  <c:v>-1.07</c:v>
                </c:pt>
                <c:pt idx="93">
                  <c:v>-1.53</c:v>
                </c:pt>
                <c:pt idx="94">
                  <c:v>-2.12</c:v>
                </c:pt>
                <c:pt idx="95">
                  <c:v>-0.09</c:v>
                </c:pt>
                <c:pt idx="96">
                  <c:v>-0.34</c:v>
                </c:pt>
                <c:pt idx="97">
                  <c:v>-0.24</c:v>
                </c:pt>
                <c:pt idx="98">
                  <c:v>-0.28999999999999998</c:v>
                </c:pt>
                <c:pt idx="99">
                  <c:v>-0.24</c:v>
                </c:pt>
                <c:pt idx="100">
                  <c:v>-0.12</c:v>
                </c:pt>
                <c:pt idx="101">
                  <c:v>-7.0000000000000007E-2</c:v>
                </c:pt>
                <c:pt idx="102">
                  <c:v>0.06</c:v>
                </c:pt>
                <c:pt idx="103">
                  <c:v>0.24</c:v>
                </c:pt>
                <c:pt idx="104">
                  <c:v>0.5</c:v>
                </c:pt>
                <c:pt idx="105">
                  <c:v>0.71</c:v>
                </c:pt>
                <c:pt idx="106">
                  <c:v>0.53</c:v>
                </c:pt>
                <c:pt idx="107">
                  <c:v>0.57999999999999996</c:v>
                </c:pt>
                <c:pt idx="108">
                  <c:v>0.44</c:v>
                </c:pt>
                <c:pt idx="109">
                  <c:v>0.43</c:v>
                </c:pt>
                <c:pt idx="110">
                  <c:v>0.61</c:v>
                </c:pt>
                <c:pt idx="111">
                  <c:v>0.8</c:v>
                </c:pt>
                <c:pt idx="112">
                  <c:v>0.75</c:v>
                </c:pt>
                <c:pt idx="113">
                  <c:v>0.82</c:v>
                </c:pt>
                <c:pt idx="114">
                  <c:v>0.74</c:v>
                </c:pt>
                <c:pt idx="115">
                  <c:v>0.65</c:v>
                </c:pt>
                <c:pt idx="116">
                  <c:v>0.81</c:v>
                </c:pt>
                <c:pt idx="117">
                  <c:v>0.95</c:v>
                </c:pt>
                <c:pt idx="118">
                  <c:v>0.99</c:v>
                </c:pt>
                <c:pt idx="119">
                  <c:v>1.1100000000000001</c:v>
                </c:pt>
                <c:pt idx="120">
                  <c:v>1.32</c:v>
                </c:pt>
                <c:pt idx="121">
                  <c:v>1.57</c:v>
                </c:pt>
                <c:pt idx="122">
                  <c:v>1.75</c:v>
                </c:pt>
                <c:pt idx="123">
                  <c:v>1.52</c:v>
                </c:pt>
                <c:pt idx="124">
                  <c:v>1.35</c:v>
                </c:pt>
                <c:pt idx="125">
                  <c:v>1.29</c:v>
                </c:pt>
                <c:pt idx="126">
                  <c:v>1.1499999999999999</c:v>
                </c:pt>
                <c:pt idx="127">
                  <c:v>1.23</c:v>
                </c:pt>
                <c:pt idx="128">
                  <c:v>1.37</c:v>
                </c:pt>
                <c:pt idx="129">
                  <c:v>1.38</c:v>
                </c:pt>
                <c:pt idx="130">
                  <c:v>1.42</c:v>
                </c:pt>
                <c:pt idx="131">
                  <c:v>1.3</c:v>
                </c:pt>
                <c:pt idx="132">
                  <c:v>1.22</c:v>
                </c:pt>
                <c:pt idx="133">
                  <c:v>1.22</c:v>
                </c:pt>
                <c:pt idx="134">
                  <c:v>1.1399999999999999</c:v>
                </c:pt>
                <c:pt idx="135">
                  <c:v>1.34</c:v>
                </c:pt>
                <c:pt idx="136">
                  <c:v>1.46</c:v>
                </c:pt>
                <c:pt idx="137">
                  <c:v>1.39</c:v>
                </c:pt>
                <c:pt idx="138">
                  <c:v>1.34</c:v>
                </c:pt>
                <c:pt idx="139">
                  <c:v>1.38</c:v>
                </c:pt>
                <c:pt idx="140">
                  <c:v>1.53</c:v>
                </c:pt>
                <c:pt idx="141">
                  <c:v>1.57</c:v>
                </c:pt>
                <c:pt idx="142">
                  <c:v>1.6</c:v>
                </c:pt>
                <c:pt idx="143">
                  <c:v>1.68</c:v>
                </c:pt>
                <c:pt idx="144">
                  <c:v>1.76</c:v>
                </c:pt>
                <c:pt idx="145">
                  <c:v>1.77</c:v>
                </c:pt>
                <c:pt idx="146">
                  <c:v>1.79</c:v>
                </c:pt>
                <c:pt idx="147">
                  <c:v>1.8</c:v>
                </c:pt>
                <c:pt idx="148">
                  <c:v>1.76</c:v>
                </c:pt>
                <c:pt idx="149">
                  <c:v>1.9</c:v>
                </c:pt>
                <c:pt idx="150">
                  <c:v>2.0099999999999998</c:v>
                </c:pt>
                <c:pt idx="151">
                  <c:v>2.11</c:v>
                </c:pt>
                <c:pt idx="152">
                  <c:v>2.16</c:v>
                </c:pt>
                <c:pt idx="153">
                  <c:v>2.12</c:v>
                </c:pt>
                <c:pt idx="154">
                  <c:v>2.0299999999999998</c:v>
                </c:pt>
                <c:pt idx="155">
                  <c:v>1.95</c:v>
                </c:pt>
                <c:pt idx="156">
                  <c:v>1.98</c:v>
                </c:pt>
                <c:pt idx="157">
                  <c:v>1.95</c:v>
                </c:pt>
                <c:pt idx="158">
                  <c:v>1.99</c:v>
                </c:pt>
                <c:pt idx="159">
                  <c:v>1.87</c:v>
                </c:pt>
                <c:pt idx="160">
                  <c:v>1.85</c:v>
                </c:pt>
                <c:pt idx="161">
                  <c:v>1.9</c:v>
                </c:pt>
                <c:pt idx="162">
                  <c:v>1.92</c:v>
                </c:pt>
                <c:pt idx="163">
                  <c:v>1.85</c:v>
                </c:pt>
                <c:pt idx="164">
                  <c:v>1.84</c:v>
                </c:pt>
                <c:pt idx="165">
                  <c:v>1.98</c:v>
                </c:pt>
                <c:pt idx="166">
                  <c:v>1.94</c:v>
                </c:pt>
                <c:pt idx="167">
                  <c:v>1.95</c:v>
                </c:pt>
                <c:pt idx="168">
                  <c:v>2.0099999999999998</c:v>
                </c:pt>
                <c:pt idx="169">
                  <c:v>1.87</c:v>
                </c:pt>
                <c:pt idx="170">
                  <c:v>1.87</c:v>
                </c:pt>
                <c:pt idx="171">
                  <c:v>1.69</c:v>
                </c:pt>
                <c:pt idx="172">
                  <c:v>1.65</c:v>
                </c:pt>
                <c:pt idx="173">
                  <c:v>1.71</c:v>
                </c:pt>
                <c:pt idx="174">
                  <c:v>1.64</c:v>
                </c:pt>
                <c:pt idx="175">
                  <c:v>1.69</c:v>
                </c:pt>
                <c:pt idx="176">
                  <c:v>1.65</c:v>
                </c:pt>
                <c:pt idx="177">
                  <c:v>1.52</c:v>
                </c:pt>
                <c:pt idx="178">
                  <c:v>1.43</c:v>
                </c:pt>
                <c:pt idx="179">
                  <c:v>1.46</c:v>
                </c:pt>
                <c:pt idx="180">
                  <c:v>1.35</c:v>
                </c:pt>
                <c:pt idx="181">
                  <c:v>1.44</c:v>
                </c:pt>
                <c:pt idx="182">
                  <c:v>1.5</c:v>
                </c:pt>
                <c:pt idx="183">
                  <c:v>1.42</c:v>
                </c:pt>
                <c:pt idx="184">
                  <c:v>1.27</c:v>
                </c:pt>
                <c:pt idx="185">
                  <c:v>1.22</c:v>
                </c:pt>
                <c:pt idx="186">
                  <c:v>1.22</c:v>
                </c:pt>
                <c:pt idx="187">
                  <c:v>1.28</c:v>
                </c:pt>
                <c:pt idx="188">
                  <c:v>1.29</c:v>
                </c:pt>
                <c:pt idx="189">
                  <c:v>1.29</c:v>
                </c:pt>
                <c:pt idx="190">
                  <c:v>1.3</c:v>
                </c:pt>
                <c:pt idx="191">
                  <c:v>1.41</c:v>
                </c:pt>
                <c:pt idx="192">
                  <c:v>1.57</c:v>
                </c:pt>
                <c:pt idx="193">
                  <c:v>1.52</c:v>
                </c:pt>
                <c:pt idx="194">
                  <c:v>1.57</c:v>
                </c:pt>
                <c:pt idx="195">
                  <c:v>1.52</c:v>
                </c:pt>
                <c:pt idx="196">
                  <c:v>1.59</c:v>
                </c:pt>
                <c:pt idx="197">
                  <c:v>1.55</c:v>
                </c:pt>
                <c:pt idx="198">
                  <c:v>1.58</c:v>
                </c:pt>
                <c:pt idx="199">
                  <c:v>1.6</c:v>
                </c:pt>
                <c:pt idx="200">
                  <c:v>1.65</c:v>
                </c:pt>
                <c:pt idx="201">
                  <c:v>1.73</c:v>
                </c:pt>
                <c:pt idx="202">
                  <c:v>1.79</c:v>
                </c:pt>
                <c:pt idx="203">
                  <c:v>1.82</c:v>
                </c:pt>
                <c:pt idx="204">
                  <c:v>1.89</c:v>
                </c:pt>
                <c:pt idx="205">
                  <c:v>1.96</c:v>
                </c:pt>
                <c:pt idx="206">
                  <c:v>1.93</c:v>
                </c:pt>
                <c:pt idx="207">
                  <c:v>1.93</c:v>
                </c:pt>
                <c:pt idx="208">
                  <c:v>1.99</c:v>
                </c:pt>
                <c:pt idx="209">
                  <c:v>1.94</c:v>
                </c:pt>
                <c:pt idx="210">
                  <c:v>1.95</c:v>
                </c:pt>
                <c:pt idx="211">
                  <c:v>2.16</c:v>
                </c:pt>
                <c:pt idx="212">
                  <c:v>2.21</c:v>
                </c:pt>
                <c:pt idx="213">
                  <c:v>2.25</c:v>
                </c:pt>
                <c:pt idx="214">
                  <c:v>2.15</c:v>
                </c:pt>
                <c:pt idx="215">
                  <c:v>2.19</c:v>
                </c:pt>
                <c:pt idx="216">
                  <c:v>2.2000000000000002</c:v>
                </c:pt>
                <c:pt idx="217">
                  <c:v>2.33</c:v>
                </c:pt>
                <c:pt idx="218">
                  <c:v>2.2999999999999998</c:v>
                </c:pt>
                <c:pt idx="219">
                  <c:v>2.25</c:v>
                </c:pt>
                <c:pt idx="220">
                  <c:v>2.37</c:v>
                </c:pt>
                <c:pt idx="221">
                  <c:v>2.36</c:v>
                </c:pt>
                <c:pt idx="222">
                  <c:v>2.23</c:v>
                </c:pt>
                <c:pt idx="223">
                  <c:v>2.1</c:v>
                </c:pt>
                <c:pt idx="224">
                  <c:v>2.0499999999999998</c:v>
                </c:pt>
                <c:pt idx="225">
                  <c:v>2.0099999999999998</c:v>
                </c:pt>
                <c:pt idx="226">
                  <c:v>2.02</c:v>
                </c:pt>
                <c:pt idx="227">
                  <c:v>1.98</c:v>
                </c:pt>
                <c:pt idx="228">
                  <c:v>1.86</c:v>
                </c:pt>
                <c:pt idx="229">
                  <c:v>1.95</c:v>
                </c:pt>
                <c:pt idx="230">
                  <c:v>2.0499999999999998</c:v>
                </c:pt>
                <c:pt idx="231">
                  <c:v>2</c:v>
                </c:pt>
                <c:pt idx="232">
                  <c:v>2.02</c:v>
                </c:pt>
                <c:pt idx="233">
                  <c:v>2.0699999999999998</c:v>
                </c:pt>
                <c:pt idx="234">
                  <c:v>1.91</c:v>
                </c:pt>
                <c:pt idx="235">
                  <c:v>1.83</c:v>
                </c:pt>
                <c:pt idx="236">
                  <c:v>1.72</c:v>
                </c:pt>
                <c:pt idx="237">
                  <c:v>1.67</c:v>
                </c:pt>
                <c:pt idx="238">
                  <c:v>1.7</c:v>
                </c:pt>
                <c:pt idx="239">
                  <c:v>1.67</c:v>
                </c:pt>
                <c:pt idx="240">
                  <c:v>1.65</c:v>
                </c:pt>
                <c:pt idx="241">
                  <c:v>1.58</c:v>
                </c:pt>
                <c:pt idx="242">
                  <c:v>1.53</c:v>
                </c:pt>
                <c:pt idx="243">
                  <c:v>1.53</c:v>
                </c:pt>
                <c:pt idx="244">
                  <c:v>1.65</c:v>
                </c:pt>
                <c:pt idx="245">
                  <c:v>1.71</c:v>
                </c:pt>
                <c:pt idx="246">
                  <c:v>1.85</c:v>
                </c:pt>
                <c:pt idx="247">
                  <c:v>1.89</c:v>
                </c:pt>
                <c:pt idx="248">
                  <c:v>1.9</c:v>
                </c:pt>
                <c:pt idx="249">
                  <c:v>1.7</c:v>
                </c:pt>
                <c:pt idx="250">
                  <c:v>1.61</c:v>
                </c:pt>
                <c:pt idx="251">
                  <c:v>1.73</c:v>
                </c:pt>
                <c:pt idx="252">
                  <c:v>1.72</c:v>
                </c:pt>
                <c:pt idx="253">
                  <c:v>1.62</c:v>
                </c:pt>
                <c:pt idx="254">
                  <c:v>1.68</c:v>
                </c:pt>
                <c:pt idx="255">
                  <c:v>1.63</c:v>
                </c:pt>
                <c:pt idx="256">
                  <c:v>1.71</c:v>
                </c:pt>
                <c:pt idx="257">
                  <c:v>1.69</c:v>
                </c:pt>
                <c:pt idx="258">
                  <c:v>1.74</c:v>
                </c:pt>
                <c:pt idx="259">
                  <c:v>1.83</c:v>
                </c:pt>
                <c:pt idx="260">
                  <c:v>1.88</c:v>
                </c:pt>
                <c:pt idx="261">
                  <c:v>1.91</c:v>
                </c:pt>
                <c:pt idx="262">
                  <c:v>1.93</c:v>
                </c:pt>
                <c:pt idx="263">
                  <c:v>2.0099999999999998</c:v>
                </c:pt>
                <c:pt idx="264">
                  <c:v>1.99</c:v>
                </c:pt>
                <c:pt idx="265">
                  <c:v>1.99</c:v>
                </c:pt>
                <c:pt idx="266">
                  <c:v>2.12</c:v>
                </c:pt>
                <c:pt idx="267">
                  <c:v>2.1</c:v>
                </c:pt>
                <c:pt idx="268">
                  <c:v>2.02</c:v>
                </c:pt>
                <c:pt idx="269">
                  <c:v>1.97</c:v>
                </c:pt>
                <c:pt idx="270">
                  <c:v>1.9</c:v>
                </c:pt>
                <c:pt idx="271">
                  <c:v>1.91</c:v>
                </c:pt>
                <c:pt idx="272">
                  <c:v>2.02</c:v>
                </c:pt>
                <c:pt idx="273">
                  <c:v>2.02</c:v>
                </c:pt>
                <c:pt idx="274">
                  <c:v>1.94</c:v>
                </c:pt>
                <c:pt idx="275">
                  <c:v>1.89</c:v>
                </c:pt>
                <c:pt idx="276">
                  <c:v>1.82</c:v>
                </c:pt>
                <c:pt idx="277">
                  <c:v>1.72</c:v>
                </c:pt>
                <c:pt idx="278">
                  <c:v>1.73</c:v>
                </c:pt>
                <c:pt idx="279">
                  <c:v>1.81</c:v>
                </c:pt>
                <c:pt idx="280">
                  <c:v>1.83</c:v>
                </c:pt>
                <c:pt idx="281">
                  <c:v>1.69</c:v>
                </c:pt>
                <c:pt idx="282">
                  <c:v>1.76</c:v>
                </c:pt>
                <c:pt idx="283">
                  <c:v>1.78</c:v>
                </c:pt>
                <c:pt idx="284">
                  <c:v>1.79</c:v>
                </c:pt>
                <c:pt idx="285">
                  <c:v>1.73</c:v>
                </c:pt>
                <c:pt idx="286">
                  <c:v>1.83</c:v>
                </c:pt>
                <c:pt idx="287">
                  <c:v>1.92</c:v>
                </c:pt>
                <c:pt idx="288">
                  <c:v>1.89</c:v>
                </c:pt>
                <c:pt idx="289">
                  <c:v>1.9</c:v>
                </c:pt>
                <c:pt idx="290">
                  <c:v>1.96</c:v>
                </c:pt>
                <c:pt idx="291">
                  <c:v>2</c:v>
                </c:pt>
                <c:pt idx="292">
                  <c:v>2.19</c:v>
                </c:pt>
                <c:pt idx="293">
                  <c:v>2.2200000000000002</c:v>
                </c:pt>
                <c:pt idx="294">
                  <c:v>2.13</c:v>
                </c:pt>
                <c:pt idx="295">
                  <c:v>2.19</c:v>
                </c:pt>
                <c:pt idx="296">
                  <c:v>2.21</c:v>
                </c:pt>
              </c:numCache>
            </c:numRef>
          </c:val>
          <c:smooth val="0"/>
        </c:ser>
        <c:ser>
          <c:idx val="1"/>
          <c:order val="1"/>
          <c:tx>
            <c:v>5 Year Average PCE, Survey of Professional Forecasters</c:v>
          </c:tx>
          <c:spPr>
            <a:ln w="25400">
              <a:solidFill>
                <a:srgbClr val="993366"/>
              </a:solidFill>
              <a:prstDash val="solid"/>
            </a:ln>
          </c:spPr>
          <c:marker>
            <c:spPr>
              <a:solidFill>
                <a:srgbClr val="C0504D"/>
              </a:solidFill>
              <a:ln>
                <a:solidFill>
                  <a:srgbClr val="993366"/>
                </a:solidFill>
                <a:prstDash val="solid"/>
              </a:ln>
            </c:spPr>
          </c:marker>
          <c:cat>
            <c:numRef>
              <c:f>'FRED Graph'!$F$225:$F$521</c:f>
              <c:numCache>
                <c:formatCode>yyyy\-mm\-dd</c:formatCode>
                <c:ptCount val="297"/>
                <c:pt idx="0">
                  <c:v>39122</c:v>
                </c:pt>
                <c:pt idx="1">
                  <c:v>39129</c:v>
                </c:pt>
                <c:pt idx="2">
                  <c:v>39136</c:v>
                </c:pt>
                <c:pt idx="3">
                  <c:v>39143</c:v>
                </c:pt>
                <c:pt idx="4">
                  <c:v>39150</c:v>
                </c:pt>
                <c:pt idx="5">
                  <c:v>39157</c:v>
                </c:pt>
                <c:pt idx="6">
                  <c:v>39164</c:v>
                </c:pt>
                <c:pt idx="7">
                  <c:v>39171</c:v>
                </c:pt>
                <c:pt idx="8">
                  <c:v>39178</c:v>
                </c:pt>
                <c:pt idx="9">
                  <c:v>39185</c:v>
                </c:pt>
                <c:pt idx="10">
                  <c:v>39192</c:v>
                </c:pt>
                <c:pt idx="11">
                  <c:v>39199</c:v>
                </c:pt>
                <c:pt idx="12">
                  <c:v>39206</c:v>
                </c:pt>
                <c:pt idx="13">
                  <c:v>39213</c:v>
                </c:pt>
                <c:pt idx="14">
                  <c:v>39220</c:v>
                </c:pt>
                <c:pt idx="15">
                  <c:v>39227</c:v>
                </c:pt>
                <c:pt idx="16">
                  <c:v>39234</c:v>
                </c:pt>
                <c:pt idx="17">
                  <c:v>39241</c:v>
                </c:pt>
                <c:pt idx="18">
                  <c:v>39248</c:v>
                </c:pt>
                <c:pt idx="19">
                  <c:v>39255</c:v>
                </c:pt>
                <c:pt idx="20">
                  <c:v>39262</c:v>
                </c:pt>
                <c:pt idx="21">
                  <c:v>39269</c:v>
                </c:pt>
                <c:pt idx="22">
                  <c:v>39276</c:v>
                </c:pt>
                <c:pt idx="23">
                  <c:v>39283</c:v>
                </c:pt>
                <c:pt idx="24">
                  <c:v>39290</c:v>
                </c:pt>
                <c:pt idx="25">
                  <c:v>39297</c:v>
                </c:pt>
                <c:pt idx="26">
                  <c:v>39304</c:v>
                </c:pt>
                <c:pt idx="27">
                  <c:v>39311</c:v>
                </c:pt>
                <c:pt idx="28">
                  <c:v>39318</c:v>
                </c:pt>
                <c:pt idx="29">
                  <c:v>39325</c:v>
                </c:pt>
                <c:pt idx="30">
                  <c:v>39332</c:v>
                </c:pt>
                <c:pt idx="31">
                  <c:v>39339</c:v>
                </c:pt>
                <c:pt idx="32">
                  <c:v>39346</c:v>
                </c:pt>
                <c:pt idx="33">
                  <c:v>39353</c:v>
                </c:pt>
                <c:pt idx="34">
                  <c:v>39360</c:v>
                </c:pt>
                <c:pt idx="35">
                  <c:v>39367</c:v>
                </c:pt>
                <c:pt idx="36">
                  <c:v>39374</c:v>
                </c:pt>
                <c:pt idx="37">
                  <c:v>39381</c:v>
                </c:pt>
                <c:pt idx="38">
                  <c:v>39388</c:v>
                </c:pt>
                <c:pt idx="39">
                  <c:v>39395</c:v>
                </c:pt>
                <c:pt idx="40">
                  <c:v>39402</c:v>
                </c:pt>
                <c:pt idx="41">
                  <c:v>39409</c:v>
                </c:pt>
                <c:pt idx="42">
                  <c:v>39416</c:v>
                </c:pt>
                <c:pt idx="43">
                  <c:v>39423</c:v>
                </c:pt>
                <c:pt idx="44">
                  <c:v>39430</c:v>
                </c:pt>
                <c:pt idx="45">
                  <c:v>39437</c:v>
                </c:pt>
                <c:pt idx="46">
                  <c:v>39444</c:v>
                </c:pt>
                <c:pt idx="47">
                  <c:v>39451</c:v>
                </c:pt>
                <c:pt idx="48">
                  <c:v>39458</c:v>
                </c:pt>
                <c:pt idx="49">
                  <c:v>39465</c:v>
                </c:pt>
                <c:pt idx="50">
                  <c:v>39472</c:v>
                </c:pt>
                <c:pt idx="51">
                  <c:v>39479</c:v>
                </c:pt>
                <c:pt idx="52">
                  <c:v>39486</c:v>
                </c:pt>
                <c:pt idx="53">
                  <c:v>39493</c:v>
                </c:pt>
                <c:pt idx="54">
                  <c:v>39500</c:v>
                </c:pt>
                <c:pt idx="55">
                  <c:v>39507</c:v>
                </c:pt>
                <c:pt idx="56">
                  <c:v>39514</c:v>
                </c:pt>
                <c:pt idx="57">
                  <c:v>39521</c:v>
                </c:pt>
                <c:pt idx="58">
                  <c:v>39528</c:v>
                </c:pt>
                <c:pt idx="59">
                  <c:v>39535</c:v>
                </c:pt>
                <c:pt idx="60">
                  <c:v>39542</c:v>
                </c:pt>
                <c:pt idx="61">
                  <c:v>39549</c:v>
                </c:pt>
                <c:pt idx="62">
                  <c:v>39556</c:v>
                </c:pt>
                <c:pt idx="63">
                  <c:v>39563</c:v>
                </c:pt>
                <c:pt idx="64">
                  <c:v>39570</c:v>
                </c:pt>
                <c:pt idx="65">
                  <c:v>39577</c:v>
                </c:pt>
                <c:pt idx="66">
                  <c:v>39584</c:v>
                </c:pt>
                <c:pt idx="67">
                  <c:v>39591</c:v>
                </c:pt>
                <c:pt idx="68">
                  <c:v>39598</c:v>
                </c:pt>
                <c:pt idx="69">
                  <c:v>39605</c:v>
                </c:pt>
                <c:pt idx="70">
                  <c:v>39612</c:v>
                </c:pt>
                <c:pt idx="71">
                  <c:v>39619</c:v>
                </c:pt>
                <c:pt idx="72">
                  <c:v>39626</c:v>
                </c:pt>
                <c:pt idx="73">
                  <c:v>39633</c:v>
                </c:pt>
                <c:pt idx="74">
                  <c:v>39640</c:v>
                </c:pt>
                <c:pt idx="75">
                  <c:v>39647</c:v>
                </c:pt>
                <c:pt idx="76">
                  <c:v>39654</c:v>
                </c:pt>
                <c:pt idx="77">
                  <c:v>39661</c:v>
                </c:pt>
                <c:pt idx="78">
                  <c:v>39668</c:v>
                </c:pt>
                <c:pt idx="79">
                  <c:v>39675</c:v>
                </c:pt>
                <c:pt idx="80">
                  <c:v>39682</c:v>
                </c:pt>
                <c:pt idx="81">
                  <c:v>39689</c:v>
                </c:pt>
                <c:pt idx="82">
                  <c:v>39696</c:v>
                </c:pt>
                <c:pt idx="83">
                  <c:v>39703</c:v>
                </c:pt>
                <c:pt idx="84">
                  <c:v>39710</c:v>
                </c:pt>
                <c:pt idx="85">
                  <c:v>39717</c:v>
                </c:pt>
                <c:pt idx="86">
                  <c:v>39724</c:v>
                </c:pt>
                <c:pt idx="87">
                  <c:v>39731</c:v>
                </c:pt>
                <c:pt idx="88">
                  <c:v>39738</c:v>
                </c:pt>
                <c:pt idx="89">
                  <c:v>39745</c:v>
                </c:pt>
                <c:pt idx="90">
                  <c:v>39752</c:v>
                </c:pt>
                <c:pt idx="91">
                  <c:v>39759</c:v>
                </c:pt>
                <c:pt idx="92">
                  <c:v>39766</c:v>
                </c:pt>
                <c:pt idx="93">
                  <c:v>39773</c:v>
                </c:pt>
                <c:pt idx="94">
                  <c:v>39780</c:v>
                </c:pt>
                <c:pt idx="95">
                  <c:v>39787</c:v>
                </c:pt>
                <c:pt idx="96">
                  <c:v>39794</c:v>
                </c:pt>
                <c:pt idx="97">
                  <c:v>39801</c:v>
                </c:pt>
                <c:pt idx="98">
                  <c:v>39808</c:v>
                </c:pt>
                <c:pt idx="99">
                  <c:v>39815</c:v>
                </c:pt>
                <c:pt idx="100">
                  <c:v>39822</c:v>
                </c:pt>
                <c:pt idx="101">
                  <c:v>39829</c:v>
                </c:pt>
                <c:pt idx="102">
                  <c:v>39836</c:v>
                </c:pt>
                <c:pt idx="103">
                  <c:v>39843</c:v>
                </c:pt>
                <c:pt idx="104">
                  <c:v>39850</c:v>
                </c:pt>
                <c:pt idx="105">
                  <c:v>39857</c:v>
                </c:pt>
                <c:pt idx="106">
                  <c:v>39864</c:v>
                </c:pt>
                <c:pt idx="107">
                  <c:v>39871</c:v>
                </c:pt>
                <c:pt idx="108">
                  <c:v>39878</c:v>
                </c:pt>
                <c:pt idx="109">
                  <c:v>39885</c:v>
                </c:pt>
                <c:pt idx="110">
                  <c:v>39892</c:v>
                </c:pt>
                <c:pt idx="111">
                  <c:v>39899</c:v>
                </c:pt>
                <c:pt idx="112">
                  <c:v>39906</c:v>
                </c:pt>
                <c:pt idx="113">
                  <c:v>39913</c:v>
                </c:pt>
                <c:pt idx="114">
                  <c:v>39920</c:v>
                </c:pt>
                <c:pt idx="115">
                  <c:v>39927</c:v>
                </c:pt>
                <c:pt idx="116">
                  <c:v>39934</c:v>
                </c:pt>
                <c:pt idx="117">
                  <c:v>39941</c:v>
                </c:pt>
                <c:pt idx="118">
                  <c:v>39948</c:v>
                </c:pt>
                <c:pt idx="119">
                  <c:v>39955</c:v>
                </c:pt>
                <c:pt idx="120">
                  <c:v>39962</c:v>
                </c:pt>
                <c:pt idx="121">
                  <c:v>39969</c:v>
                </c:pt>
                <c:pt idx="122">
                  <c:v>39976</c:v>
                </c:pt>
                <c:pt idx="123">
                  <c:v>39983</c:v>
                </c:pt>
                <c:pt idx="124">
                  <c:v>39990</c:v>
                </c:pt>
                <c:pt idx="125">
                  <c:v>39997</c:v>
                </c:pt>
                <c:pt idx="126">
                  <c:v>40004</c:v>
                </c:pt>
                <c:pt idx="127">
                  <c:v>40011</c:v>
                </c:pt>
                <c:pt idx="128">
                  <c:v>40018</c:v>
                </c:pt>
                <c:pt idx="129">
                  <c:v>40025</c:v>
                </c:pt>
                <c:pt idx="130">
                  <c:v>40032</c:v>
                </c:pt>
                <c:pt idx="131">
                  <c:v>40039</c:v>
                </c:pt>
                <c:pt idx="132">
                  <c:v>40046</c:v>
                </c:pt>
                <c:pt idx="133">
                  <c:v>40053</c:v>
                </c:pt>
                <c:pt idx="134">
                  <c:v>40060</c:v>
                </c:pt>
                <c:pt idx="135">
                  <c:v>40067</c:v>
                </c:pt>
                <c:pt idx="136">
                  <c:v>40074</c:v>
                </c:pt>
                <c:pt idx="137">
                  <c:v>40081</c:v>
                </c:pt>
                <c:pt idx="138">
                  <c:v>40088</c:v>
                </c:pt>
                <c:pt idx="139">
                  <c:v>40095</c:v>
                </c:pt>
                <c:pt idx="140">
                  <c:v>40102</c:v>
                </c:pt>
                <c:pt idx="141">
                  <c:v>40109</c:v>
                </c:pt>
                <c:pt idx="142">
                  <c:v>40116</c:v>
                </c:pt>
                <c:pt idx="143">
                  <c:v>40123</c:v>
                </c:pt>
                <c:pt idx="144">
                  <c:v>40130</c:v>
                </c:pt>
                <c:pt idx="145">
                  <c:v>40137</c:v>
                </c:pt>
                <c:pt idx="146">
                  <c:v>40144</c:v>
                </c:pt>
                <c:pt idx="147">
                  <c:v>40151</c:v>
                </c:pt>
                <c:pt idx="148">
                  <c:v>40158</c:v>
                </c:pt>
                <c:pt idx="149">
                  <c:v>40165</c:v>
                </c:pt>
                <c:pt idx="150">
                  <c:v>40172</c:v>
                </c:pt>
                <c:pt idx="151">
                  <c:v>40179</c:v>
                </c:pt>
                <c:pt idx="152">
                  <c:v>40186</c:v>
                </c:pt>
                <c:pt idx="153">
                  <c:v>40193</c:v>
                </c:pt>
                <c:pt idx="154">
                  <c:v>40200</c:v>
                </c:pt>
                <c:pt idx="155">
                  <c:v>40207</c:v>
                </c:pt>
                <c:pt idx="156">
                  <c:v>40214</c:v>
                </c:pt>
                <c:pt idx="157">
                  <c:v>40221</c:v>
                </c:pt>
                <c:pt idx="158">
                  <c:v>40228</c:v>
                </c:pt>
                <c:pt idx="159">
                  <c:v>40235</c:v>
                </c:pt>
                <c:pt idx="160">
                  <c:v>40242</c:v>
                </c:pt>
                <c:pt idx="161">
                  <c:v>40249</c:v>
                </c:pt>
                <c:pt idx="162">
                  <c:v>40256</c:v>
                </c:pt>
                <c:pt idx="163">
                  <c:v>40263</c:v>
                </c:pt>
                <c:pt idx="164">
                  <c:v>40270</c:v>
                </c:pt>
                <c:pt idx="165">
                  <c:v>40277</c:v>
                </c:pt>
                <c:pt idx="166">
                  <c:v>40284</c:v>
                </c:pt>
                <c:pt idx="167">
                  <c:v>40291</c:v>
                </c:pt>
                <c:pt idx="168">
                  <c:v>40298</c:v>
                </c:pt>
                <c:pt idx="169">
                  <c:v>40305</c:v>
                </c:pt>
                <c:pt idx="170">
                  <c:v>40312</c:v>
                </c:pt>
                <c:pt idx="171">
                  <c:v>40319</c:v>
                </c:pt>
                <c:pt idx="172">
                  <c:v>40326</c:v>
                </c:pt>
                <c:pt idx="173">
                  <c:v>40333</c:v>
                </c:pt>
                <c:pt idx="174">
                  <c:v>40340</c:v>
                </c:pt>
                <c:pt idx="175">
                  <c:v>40347</c:v>
                </c:pt>
                <c:pt idx="176">
                  <c:v>40354</c:v>
                </c:pt>
                <c:pt idx="177">
                  <c:v>40361</c:v>
                </c:pt>
                <c:pt idx="178">
                  <c:v>40368</c:v>
                </c:pt>
                <c:pt idx="179">
                  <c:v>40375</c:v>
                </c:pt>
                <c:pt idx="180">
                  <c:v>40382</c:v>
                </c:pt>
                <c:pt idx="181">
                  <c:v>40389</c:v>
                </c:pt>
                <c:pt idx="182">
                  <c:v>40396</c:v>
                </c:pt>
                <c:pt idx="183">
                  <c:v>40403</c:v>
                </c:pt>
                <c:pt idx="184">
                  <c:v>40410</c:v>
                </c:pt>
                <c:pt idx="185">
                  <c:v>40417</c:v>
                </c:pt>
                <c:pt idx="186">
                  <c:v>40424</c:v>
                </c:pt>
                <c:pt idx="187">
                  <c:v>40431</c:v>
                </c:pt>
                <c:pt idx="188">
                  <c:v>40438</c:v>
                </c:pt>
                <c:pt idx="189">
                  <c:v>40445</c:v>
                </c:pt>
                <c:pt idx="190">
                  <c:v>40452</c:v>
                </c:pt>
                <c:pt idx="191">
                  <c:v>40459</c:v>
                </c:pt>
                <c:pt idx="192">
                  <c:v>40466</c:v>
                </c:pt>
                <c:pt idx="193">
                  <c:v>40473</c:v>
                </c:pt>
                <c:pt idx="194">
                  <c:v>40480</c:v>
                </c:pt>
                <c:pt idx="195">
                  <c:v>40487</c:v>
                </c:pt>
                <c:pt idx="196">
                  <c:v>40494</c:v>
                </c:pt>
                <c:pt idx="197">
                  <c:v>40501</c:v>
                </c:pt>
                <c:pt idx="198">
                  <c:v>40508</c:v>
                </c:pt>
                <c:pt idx="199">
                  <c:v>40515</c:v>
                </c:pt>
                <c:pt idx="200">
                  <c:v>40522</c:v>
                </c:pt>
                <c:pt idx="201">
                  <c:v>40529</c:v>
                </c:pt>
                <c:pt idx="202">
                  <c:v>40536</c:v>
                </c:pt>
                <c:pt idx="203">
                  <c:v>40543</c:v>
                </c:pt>
                <c:pt idx="204">
                  <c:v>40550</c:v>
                </c:pt>
                <c:pt idx="205">
                  <c:v>40557</c:v>
                </c:pt>
                <c:pt idx="206">
                  <c:v>40564</c:v>
                </c:pt>
                <c:pt idx="207">
                  <c:v>40571</c:v>
                </c:pt>
                <c:pt idx="208">
                  <c:v>40578</c:v>
                </c:pt>
                <c:pt idx="209">
                  <c:v>40585</c:v>
                </c:pt>
                <c:pt idx="210">
                  <c:v>40592</c:v>
                </c:pt>
                <c:pt idx="211">
                  <c:v>40599</c:v>
                </c:pt>
                <c:pt idx="212">
                  <c:v>40606</c:v>
                </c:pt>
                <c:pt idx="213">
                  <c:v>40613</c:v>
                </c:pt>
                <c:pt idx="214">
                  <c:v>40620</c:v>
                </c:pt>
                <c:pt idx="215">
                  <c:v>40627</c:v>
                </c:pt>
                <c:pt idx="216">
                  <c:v>40634</c:v>
                </c:pt>
                <c:pt idx="217">
                  <c:v>40641</c:v>
                </c:pt>
                <c:pt idx="218">
                  <c:v>40648</c:v>
                </c:pt>
                <c:pt idx="219">
                  <c:v>40655</c:v>
                </c:pt>
                <c:pt idx="220">
                  <c:v>40662</c:v>
                </c:pt>
                <c:pt idx="221">
                  <c:v>40669</c:v>
                </c:pt>
                <c:pt idx="222">
                  <c:v>40676</c:v>
                </c:pt>
                <c:pt idx="223">
                  <c:v>40683</c:v>
                </c:pt>
                <c:pt idx="224">
                  <c:v>40690</c:v>
                </c:pt>
                <c:pt idx="225">
                  <c:v>40697</c:v>
                </c:pt>
                <c:pt idx="226">
                  <c:v>40704</c:v>
                </c:pt>
                <c:pt idx="227">
                  <c:v>40711</c:v>
                </c:pt>
                <c:pt idx="228">
                  <c:v>40718</c:v>
                </c:pt>
                <c:pt idx="229">
                  <c:v>40725</c:v>
                </c:pt>
                <c:pt idx="230">
                  <c:v>40732</c:v>
                </c:pt>
                <c:pt idx="231">
                  <c:v>40739</c:v>
                </c:pt>
                <c:pt idx="232">
                  <c:v>40746</c:v>
                </c:pt>
                <c:pt idx="233">
                  <c:v>40753</c:v>
                </c:pt>
                <c:pt idx="234">
                  <c:v>40760</c:v>
                </c:pt>
                <c:pt idx="235">
                  <c:v>40767</c:v>
                </c:pt>
                <c:pt idx="236">
                  <c:v>40774</c:v>
                </c:pt>
                <c:pt idx="237">
                  <c:v>40781</c:v>
                </c:pt>
                <c:pt idx="238">
                  <c:v>40788</c:v>
                </c:pt>
                <c:pt idx="239">
                  <c:v>40795</c:v>
                </c:pt>
                <c:pt idx="240">
                  <c:v>40802</c:v>
                </c:pt>
                <c:pt idx="241">
                  <c:v>40809</c:v>
                </c:pt>
                <c:pt idx="242">
                  <c:v>40816</c:v>
                </c:pt>
                <c:pt idx="243">
                  <c:v>40823</c:v>
                </c:pt>
                <c:pt idx="244">
                  <c:v>40830</c:v>
                </c:pt>
                <c:pt idx="245">
                  <c:v>40837</c:v>
                </c:pt>
                <c:pt idx="246">
                  <c:v>40844</c:v>
                </c:pt>
                <c:pt idx="247">
                  <c:v>40851</c:v>
                </c:pt>
                <c:pt idx="248">
                  <c:v>40858</c:v>
                </c:pt>
                <c:pt idx="249">
                  <c:v>40865</c:v>
                </c:pt>
                <c:pt idx="250">
                  <c:v>40872</c:v>
                </c:pt>
                <c:pt idx="251">
                  <c:v>40879</c:v>
                </c:pt>
                <c:pt idx="252">
                  <c:v>40886</c:v>
                </c:pt>
                <c:pt idx="253">
                  <c:v>40893</c:v>
                </c:pt>
                <c:pt idx="254">
                  <c:v>40900</c:v>
                </c:pt>
                <c:pt idx="255">
                  <c:v>40907</c:v>
                </c:pt>
                <c:pt idx="256">
                  <c:v>40914</c:v>
                </c:pt>
                <c:pt idx="257">
                  <c:v>40921</c:v>
                </c:pt>
                <c:pt idx="258">
                  <c:v>40928</c:v>
                </c:pt>
                <c:pt idx="259">
                  <c:v>40935</c:v>
                </c:pt>
                <c:pt idx="260">
                  <c:v>40942</c:v>
                </c:pt>
                <c:pt idx="261">
                  <c:v>40949</c:v>
                </c:pt>
                <c:pt idx="262">
                  <c:v>40956</c:v>
                </c:pt>
                <c:pt idx="263">
                  <c:v>40963</c:v>
                </c:pt>
                <c:pt idx="264">
                  <c:v>40970</c:v>
                </c:pt>
                <c:pt idx="265">
                  <c:v>40977</c:v>
                </c:pt>
                <c:pt idx="266">
                  <c:v>40984</c:v>
                </c:pt>
                <c:pt idx="267">
                  <c:v>40991</c:v>
                </c:pt>
                <c:pt idx="268">
                  <c:v>40998</c:v>
                </c:pt>
                <c:pt idx="269">
                  <c:v>41005</c:v>
                </c:pt>
                <c:pt idx="270">
                  <c:v>41012</c:v>
                </c:pt>
                <c:pt idx="271">
                  <c:v>41019</c:v>
                </c:pt>
                <c:pt idx="272">
                  <c:v>41026</c:v>
                </c:pt>
                <c:pt idx="273">
                  <c:v>41033</c:v>
                </c:pt>
                <c:pt idx="274">
                  <c:v>41040</c:v>
                </c:pt>
                <c:pt idx="275">
                  <c:v>41047</c:v>
                </c:pt>
                <c:pt idx="276">
                  <c:v>41054</c:v>
                </c:pt>
                <c:pt idx="277">
                  <c:v>41061</c:v>
                </c:pt>
                <c:pt idx="278">
                  <c:v>41068</c:v>
                </c:pt>
                <c:pt idx="279">
                  <c:v>41075</c:v>
                </c:pt>
                <c:pt idx="280">
                  <c:v>41082</c:v>
                </c:pt>
                <c:pt idx="281">
                  <c:v>41089</c:v>
                </c:pt>
                <c:pt idx="282">
                  <c:v>41096</c:v>
                </c:pt>
                <c:pt idx="283">
                  <c:v>41103</c:v>
                </c:pt>
                <c:pt idx="284">
                  <c:v>41110</c:v>
                </c:pt>
                <c:pt idx="285">
                  <c:v>41117</c:v>
                </c:pt>
                <c:pt idx="286">
                  <c:v>41124</c:v>
                </c:pt>
                <c:pt idx="287">
                  <c:v>41131</c:v>
                </c:pt>
                <c:pt idx="288">
                  <c:v>41138</c:v>
                </c:pt>
                <c:pt idx="289">
                  <c:v>41145</c:v>
                </c:pt>
                <c:pt idx="290">
                  <c:v>41152</c:v>
                </c:pt>
                <c:pt idx="291">
                  <c:v>41159</c:v>
                </c:pt>
                <c:pt idx="292">
                  <c:v>41166</c:v>
                </c:pt>
                <c:pt idx="293">
                  <c:v>41173</c:v>
                </c:pt>
                <c:pt idx="294">
                  <c:v>41180</c:v>
                </c:pt>
                <c:pt idx="295">
                  <c:v>41187</c:v>
                </c:pt>
                <c:pt idx="296">
                  <c:v>41194</c:v>
                </c:pt>
              </c:numCache>
            </c:numRef>
          </c:cat>
          <c:val>
            <c:numRef>
              <c:f>'FRED Graph'!$H$225:$H$517</c:f>
              <c:numCache>
                <c:formatCode>General</c:formatCode>
                <c:ptCount val="293"/>
                <c:pt idx="0">
                  <c:v>2.0949999999999998</c:v>
                </c:pt>
                <c:pt idx="13">
                  <c:v>2.08</c:v>
                </c:pt>
                <c:pt idx="26">
                  <c:v>2.2000000000000002</c:v>
                </c:pt>
                <c:pt idx="39">
                  <c:v>2.2000000000000002</c:v>
                </c:pt>
                <c:pt idx="52">
                  <c:v>2.25</c:v>
                </c:pt>
                <c:pt idx="65">
                  <c:v>2.2999999999999998</c:v>
                </c:pt>
                <c:pt idx="78">
                  <c:v>2.2999999999999998</c:v>
                </c:pt>
                <c:pt idx="91">
                  <c:v>2.2000000000000002</c:v>
                </c:pt>
                <c:pt idx="104">
                  <c:v>2</c:v>
                </c:pt>
                <c:pt idx="117">
                  <c:v>2</c:v>
                </c:pt>
                <c:pt idx="130">
                  <c:v>2</c:v>
                </c:pt>
                <c:pt idx="143">
                  <c:v>1.8255522335000001</c:v>
                </c:pt>
                <c:pt idx="156">
                  <c:v>1.8</c:v>
                </c:pt>
                <c:pt idx="169">
                  <c:v>1.8</c:v>
                </c:pt>
                <c:pt idx="182">
                  <c:v>1.815677631</c:v>
                </c:pt>
                <c:pt idx="195">
                  <c:v>1.8</c:v>
                </c:pt>
                <c:pt idx="209">
                  <c:v>1.9139999999999999</c:v>
                </c:pt>
                <c:pt idx="222">
                  <c:v>2.2000000000000002</c:v>
                </c:pt>
                <c:pt idx="235">
                  <c:v>2.1</c:v>
                </c:pt>
                <c:pt idx="248">
                  <c:v>2.1</c:v>
                </c:pt>
                <c:pt idx="261">
                  <c:v>2.1</c:v>
                </c:pt>
                <c:pt idx="274">
                  <c:v>2.0417662124999998</c:v>
                </c:pt>
                <c:pt idx="287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30688"/>
        <c:axId val="45958848"/>
      </c:lineChart>
      <c:dateAx>
        <c:axId val="105330688"/>
        <c:scaling>
          <c:orientation val="minMax"/>
          <c:min val="39122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/>
          <a:lstStyle/>
          <a:p>
            <a:pPr>
              <a:defRPr/>
            </a:pPr>
            <a:endParaRPr lang="en-US"/>
          </a:p>
        </c:txPr>
        <c:crossAx val="45958848"/>
        <c:crosses val="autoZero"/>
        <c:auto val="1"/>
        <c:lblOffset val="100"/>
        <c:baseTimeUnit val="days"/>
        <c:majorUnit val="1"/>
        <c:majorTimeUnit val="years"/>
      </c:dateAx>
      <c:valAx>
        <c:axId val="4595884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.0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05330688"/>
        <c:crossesAt val="39113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3897432306255837"/>
          <c:y val="0.29241070442039824"/>
          <c:w val="0.155098717259749"/>
          <c:h val="0.41187470995970743"/>
        </c:manualLayout>
      </c:layout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2800" b="1" i="0" u="none" strike="noStrike" baseline="0" dirty="0"/>
              <a:t>Low Consumer </a:t>
            </a:r>
            <a:r>
              <a:rPr lang="en-US" sz="2800" b="1" i="0" u="none" strike="noStrike" baseline="0" dirty="0" smtClean="0"/>
              <a:t>Confidence Inhibits </a:t>
            </a:r>
            <a:r>
              <a:rPr lang="en-US" sz="2800" b="1" i="0" u="none" strike="noStrike" baseline="0" dirty="0"/>
              <a:t>Recovery </a:t>
            </a:r>
            <a:endParaRPr lang="en-US" sz="2800" dirty="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5506429081208835E-2"/>
          <c:y val="0.141456933393797"/>
          <c:w val="0.85912260300202681"/>
          <c:h val="0.71787765730854325"/>
        </c:manualLayout>
      </c:layout>
      <c:lineChart>
        <c:grouping val="standard"/>
        <c:varyColors val="0"/>
        <c:ser>
          <c:idx val="0"/>
          <c:order val="0"/>
          <c:tx>
            <c:v>University of Michigan Consumer Sentiment Index</c:v>
          </c:tx>
          <c:spPr>
            <a:ln w="25400">
              <a:solidFill>
                <a:srgbClr val="4F81BD"/>
              </a:solidFill>
              <a:prstDash val="solid"/>
            </a:ln>
          </c:spPr>
          <c:marker>
            <c:symbol val="none"/>
          </c:marker>
          <c:cat>
            <c:numRef>
              <c:f>'FRED Graph'!$A$12:$A$423</c:f>
              <c:numCache>
                <c:formatCode>yyyy\-mm\-dd</c:formatCode>
                <c:ptCount val="412"/>
                <c:pt idx="0">
                  <c:v>28491</c:v>
                </c:pt>
                <c:pt idx="1">
                  <c:v>28522</c:v>
                </c:pt>
                <c:pt idx="2">
                  <c:v>28550</c:v>
                </c:pt>
                <c:pt idx="3">
                  <c:v>28581</c:v>
                </c:pt>
                <c:pt idx="4">
                  <c:v>28611</c:v>
                </c:pt>
                <c:pt idx="5">
                  <c:v>28642</c:v>
                </c:pt>
                <c:pt idx="6">
                  <c:v>28672</c:v>
                </c:pt>
                <c:pt idx="7">
                  <c:v>28703</c:v>
                </c:pt>
                <c:pt idx="8">
                  <c:v>28734</c:v>
                </c:pt>
                <c:pt idx="9">
                  <c:v>28764</c:v>
                </c:pt>
                <c:pt idx="10">
                  <c:v>28795</c:v>
                </c:pt>
                <c:pt idx="11">
                  <c:v>28825</c:v>
                </c:pt>
                <c:pt idx="12">
                  <c:v>28856</c:v>
                </c:pt>
                <c:pt idx="13">
                  <c:v>28887</c:v>
                </c:pt>
                <c:pt idx="14">
                  <c:v>28915</c:v>
                </c:pt>
                <c:pt idx="15">
                  <c:v>28946</c:v>
                </c:pt>
                <c:pt idx="16">
                  <c:v>28976</c:v>
                </c:pt>
                <c:pt idx="17">
                  <c:v>29007</c:v>
                </c:pt>
                <c:pt idx="18">
                  <c:v>29037</c:v>
                </c:pt>
                <c:pt idx="19">
                  <c:v>29068</c:v>
                </c:pt>
                <c:pt idx="20">
                  <c:v>29099</c:v>
                </c:pt>
                <c:pt idx="21">
                  <c:v>29129</c:v>
                </c:pt>
                <c:pt idx="22">
                  <c:v>29160</c:v>
                </c:pt>
                <c:pt idx="23">
                  <c:v>29190</c:v>
                </c:pt>
                <c:pt idx="24">
                  <c:v>29221</c:v>
                </c:pt>
                <c:pt idx="25">
                  <c:v>29252</c:v>
                </c:pt>
                <c:pt idx="26">
                  <c:v>29281</c:v>
                </c:pt>
                <c:pt idx="27">
                  <c:v>29312</c:v>
                </c:pt>
                <c:pt idx="28">
                  <c:v>29342</c:v>
                </c:pt>
                <c:pt idx="29">
                  <c:v>29373</c:v>
                </c:pt>
                <c:pt idx="30">
                  <c:v>29403</c:v>
                </c:pt>
                <c:pt idx="31">
                  <c:v>29434</c:v>
                </c:pt>
                <c:pt idx="32">
                  <c:v>29465</c:v>
                </c:pt>
                <c:pt idx="33">
                  <c:v>29495</c:v>
                </c:pt>
                <c:pt idx="34">
                  <c:v>29526</c:v>
                </c:pt>
                <c:pt idx="35">
                  <c:v>29556</c:v>
                </c:pt>
                <c:pt idx="36">
                  <c:v>29587</c:v>
                </c:pt>
                <c:pt idx="37">
                  <c:v>29618</c:v>
                </c:pt>
                <c:pt idx="38">
                  <c:v>29646</c:v>
                </c:pt>
                <c:pt idx="39">
                  <c:v>29677</c:v>
                </c:pt>
                <c:pt idx="40">
                  <c:v>29707</c:v>
                </c:pt>
                <c:pt idx="41">
                  <c:v>29738</c:v>
                </c:pt>
                <c:pt idx="42">
                  <c:v>29768</c:v>
                </c:pt>
                <c:pt idx="43">
                  <c:v>29799</c:v>
                </c:pt>
                <c:pt idx="44">
                  <c:v>29830</c:v>
                </c:pt>
                <c:pt idx="45">
                  <c:v>29860</c:v>
                </c:pt>
                <c:pt idx="46">
                  <c:v>29891</c:v>
                </c:pt>
                <c:pt idx="47">
                  <c:v>29921</c:v>
                </c:pt>
                <c:pt idx="48">
                  <c:v>29952</c:v>
                </c:pt>
                <c:pt idx="49">
                  <c:v>29983</c:v>
                </c:pt>
                <c:pt idx="50">
                  <c:v>30011</c:v>
                </c:pt>
                <c:pt idx="51">
                  <c:v>30042</c:v>
                </c:pt>
                <c:pt idx="52">
                  <c:v>30072</c:v>
                </c:pt>
                <c:pt idx="53">
                  <c:v>30103</c:v>
                </c:pt>
                <c:pt idx="54">
                  <c:v>30133</c:v>
                </c:pt>
                <c:pt idx="55">
                  <c:v>30164</c:v>
                </c:pt>
                <c:pt idx="56">
                  <c:v>30195</c:v>
                </c:pt>
                <c:pt idx="57">
                  <c:v>30225</c:v>
                </c:pt>
                <c:pt idx="58">
                  <c:v>30256</c:v>
                </c:pt>
                <c:pt idx="59">
                  <c:v>30286</c:v>
                </c:pt>
                <c:pt idx="60">
                  <c:v>30317</c:v>
                </c:pt>
                <c:pt idx="61">
                  <c:v>30348</c:v>
                </c:pt>
                <c:pt idx="62">
                  <c:v>30376</c:v>
                </c:pt>
                <c:pt idx="63">
                  <c:v>30407</c:v>
                </c:pt>
                <c:pt idx="64">
                  <c:v>30437</c:v>
                </c:pt>
                <c:pt idx="65">
                  <c:v>30468</c:v>
                </c:pt>
                <c:pt idx="66">
                  <c:v>30498</c:v>
                </c:pt>
                <c:pt idx="67">
                  <c:v>30529</c:v>
                </c:pt>
                <c:pt idx="68">
                  <c:v>30560</c:v>
                </c:pt>
                <c:pt idx="69">
                  <c:v>30590</c:v>
                </c:pt>
                <c:pt idx="70">
                  <c:v>30621</c:v>
                </c:pt>
                <c:pt idx="71">
                  <c:v>30651</c:v>
                </c:pt>
                <c:pt idx="72">
                  <c:v>30682</c:v>
                </c:pt>
                <c:pt idx="73">
                  <c:v>30713</c:v>
                </c:pt>
                <c:pt idx="74">
                  <c:v>30742</c:v>
                </c:pt>
                <c:pt idx="75">
                  <c:v>30773</c:v>
                </c:pt>
                <c:pt idx="76">
                  <c:v>30803</c:v>
                </c:pt>
                <c:pt idx="77">
                  <c:v>30834</c:v>
                </c:pt>
                <c:pt idx="78">
                  <c:v>30864</c:v>
                </c:pt>
                <c:pt idx="79">
                  <c:v>30895</c:v>
                </c:pt>
                <c:pt idx="80">
                  <c:v>30926</c:v>
                </c:pt>
                <c:pt idx="81">
                  <c:v>30956</c:v>
                </c:pt>
                <c:pt idx="82">
                  <c:v>30987</c:v>
                </c:pt>
                <c:pt idx="83">
                  <c:v>31017</c:v>
                </c:pt>
                <c:pt idx="84">
                  <c:v>31048</c:v>
                </c:pt>
                <c:pt idx="85">
                  <c:v>31079</c:v>
                </c:pt>
                <c:pt idx="86">
                  <c:v>31107</c:v>
                </c:pt>
                <c:pt idx="87">
                  <c:v>31138</c:v>
                </c:pt>
                <c:pt idx="88">
                  <c:v>31168</c:v>
                </c:pt>
                <c:pt idx="89">
                  <c:v>31199</c:v>
                </c:pt>
                <c:pt idx="90">
                  <c:v>31229</c:v>
                </c:pt>
                <c:pt idx="91">
                  <c:v>31260</c:v>
                </c:pt>
                <c:pt idx="92">
                  <c:v>31291</c:v>
                </c:pt>
                <c:pt idx="93">
                  <c:v>31321</c:v>
                </c:pt>
                <c:pt idx="94">
                  <c:v>31352</c:v>
                </c:pt>
                <c:pt idx="95">
                  <c:v>31382</c:v>
                </c:pt>
                <c:pt idx="96">
                  <c:v>31413</c:v>
                </c:pt>
                <c:pt idx="97">
                  <c:v>31444</c:v>
                </c:pt>
                <c:pt idx="98">
                  <c:v>31472</c:v>
                </c:pt>
                <c:pt idx="99">
                  <c:v>31503</c:v>
                </c:pt>
                <c:pt idx="100">
                  <c:v>31533</c:v>
                </c:pt>
                <c:pt idx="101">
                  <c:v>31564</c:v>
                </c:pt>
                <c:pt idx="102">
                  <c:v>31594</c:v>
                </c:pt>
                <c:pt idx="103">
                  <c:v>31625</c:v>
                </c:pt>
                <c:pt idx="104">
                  <c:v>31656</c:v>
                </c:pt>
                <c:pt idx="105">
                  <c:v>31686</c:v>
                </c:pt>
                <c:pt idx="106">
                  <c:v>31717</c:v>
                </c:pt>
                <c:pt idx="107">
                  <c:v>31747</c:v>
                </c:pt>
                <c:pt idx="108">
                  <c:v>31778</c:v>
                </c:pt>
                <c:pt idx="109">
                  <c:v>31809</c:v>
                </c:pt>
                <c:pt idx="110">
                  <c:v>31837</c:v>
                </c:pt>
                <c:pt idx="111">
                  <c:v>31868</c:v>
                </c:pt>
                <c:pt idx="112">
                  <c:v>31898</c:v>
                </c:pt>
                <c:pt idx="113">
                  <c:v>31929</c:v>
                </c:pt>
                <c:pt idx="114">
                  <c:v>31959</c:v>
                </c:pt>
                <c:pt idx="115">
                  <c:v>31990</c:v>
                </c:pt>
                <c:pt idx="116">
                  <c:v>32021</c:v>
                </c:pt>
                <c:pt idx="117">
                  <c:v>32051</c:v>
                </c:pt>
                <c:pt idx="118">
                  <c:v>32082</c:v>
                </c:pt>
                <c:pt idx="119">
                  <c:v>32112</c:v>
                </c:pt>
                <c:pt idx="120">
                  <c:v>32143</c:v>
                </c:pt>
                <c:pt idx="121">
                  <c:v>32174</c:v>
                </c:pt>
                <c:pt idx="122">
                  <c:v>32203</c:v>
                </c:pt>
                <c:pt idx="123">
                  <c:v>32234</c:v>
                </c:pt>
                <c:pt idx="124">
                  <c:v>32264</c:v>
                </c:pt>
                <c:pt idx="125">
                  <c:v>32295</c:v>
                </c:pt>
                <c:pt idx="126">
                  <c:v>32325</c:v>
                </c:pt>
                <c:pt idx="127">
                  <c:v>32356</c:v>
                </c:pt>
                <c:pt idx="128">
                  <c:v>32387</c:v>
                </c:pt>
                <c:pt idx="129">
                  <c:v>32417</c:v>
                </c:pt>
                <c:pt idx="130">
                  <c:v>32448</c:v>
                </c:pt>
                <c:pt idx="131">
                  <c:v>32478</c:v>
                </c:pt>
                <c:pt idx="132">
                  <c:v>32509</c:v>
                </c:pt>
                <c:pt idx="133">
                  <c:v>32540</c:v>
                </c:pt>
                <c:pt idx="134">
                  <c:v>32568</c:v>
                </c:pt>
                <c:pt idx="135">
                  <c:v>32599</c:v>
                </c:pt>
                <c:pt idx="136">
                  <c:v>32629</c:v>
                </c:pt>
                <c:pt idx="137">
                  <c:v>32660</c:v>
                </c:pt>
                <c:pt idx="138">
                  <c:v>32690</c:v>
                </c:pt>
                <c:pt idx="139">
                  <c:v>32721</c:v>
                </c:pt>
                <c:pt idx="140">
                  <c:v>32752</c:v>
                </c:pt>
                <c:pt idx="141">
                  <c:v>32782</c:v>
                </c:pt>
                <c:pt idx="142">
                  <c:v>32813</c:v>
                </c:pt>
                <c:pt idx="143">
                  <c:v>32843</c:v>
                </c:pt>
                <c:pt idx="144">
                  <c:v>32874</c:v>
                </c:pt>
                <c:pt idx="145">
                  <c:v>32905</c:v>
                </c:pt>
                <c:pt idx="146">
                  <c:v>32933</c:v>
                </c:pt>
                <c:pt idx="147">
                  <c:v>32964</c:v>
                </c:pt>
                <c:pt idx="148">
                  <c:v>32994</c:v>
                </c:pt>
                <c:pt idx="149">
                  <c:v>33025</c:v>
                </c:pt>
                <c:pt idx="150">
                  <c:v>33055</c:v>
                </c:pt>
                <c:pt idx="151">
                  <c:v>33086</c:v>
                </c:pt>
                <c:pt idx="152">
                  <c:v>33117</c:v>
                </c:pt>
                <c:pt idx="153">
                  <c:v>33147</c:v>
                </c:pt>
                <c:pt idx="154">
                  <c:v>33178</c:v>
                </c:pt>
                <c:pt idx="155">
                  <c:v>33208</c:v>
                </c:pt>
                <c:pt idx="156">
                  <c:v>33239</c:v>
                </c:pt>
                <c:pt idx="157">
                  <c:v>33270</c:v>
                </c:pt>
                <c:pt idx="158">
                  <c:v>33298</c:v>
                </c:pt>
                <c:pt idx="159">
                  <c:v>33329</c:v>
                </c:pt>
                <c:pt idx="160">
                  <c:v>33359</c:v>
                </c:pt>
                <c:pt idx="161">
                  <c:v>33390</c:v>
                </c:pt>
                <c:pt idx="162">
                  <c:v>33420</c:v>
                </c:pt>
                <c:pt idx="163">
                  <c:v>33451</c:v>
                </c:pt>
                <c:pt idx="164">
                  <c:v>33482</c:v>
                </c:pt>
                <c:pt idx="165">
                  <c:v>33512</c:v>
                </c:pt>
                <c:pt idx="166">
                  <c:v>33543</c:v>
                </c:pt>
                <c:pt idx="167">
                  <c:v>33573</c:v>
                </c:pt>
                <c:pt idx="168">
                  <c:v>33604</c:v>
                </c:pt>
                <c:pt idx="169">
                  <c:v>33635</c:v>
                </c:pt>
                <c:pt idx="170">
                  <c:v>33664</c:v>
                </c:pt>
                <c:pt idx="171">
                  <c:v>33695</c:v>
                </c:pt>
                <c:pt idx="172">
                  <c:v>33725</c:v>
                </c:pt>
                <c:pt idx="173">
                  <c:v>33756</c:v>
                </c:pt>
                <c:pt idx="174">
                  <c:v>33786</c:v>
                </c:pt>
                <c:pt idx="175">
                  <c:v>33817</c:v>
                </c:pt>
                <c:pt idx="176">
                  <c:v>33848</c:v>
                </c:pt>
                <c:pt idx="177">
                  <c:v>33878</c:v>
                </c:pt>
                <c:pt idx="178">
                  <c:v>33909</c:v>
                </c:pt>
                <c:pt idx="179">
                  <c:v>33939</c:v>
                </c:pt>
                <c:pt idx="180">
                  <c:v>33970</c:v>
                </c:pt>
                <c:pt idx="181">
                  <c:v>34001</c:v>
                </c:pt>
                <c:pt idx="182">
                  <c:v>34029</c:v>
                </c:pt>
                <c:pt idx="183">
                  <c:v>34060</c:v>
                </c:pt>
                <c:pt idx="184">
                  <c:v>34090</c:v>
                </c:pt>
                <c:pt idx="185">
                  <c:v>34121</c:v>
                </c:pt>
                <c:pt idx="186">
                  <c:v>34151</c:v>
                </c:pt>
                <c:pt idx="187">
                  <c:v>34182</c:v>
                </c:pt>
                <c:pt idx="188">
                  <c:v>34213</c:v>
                </c:pt>
                <c:pt idx="189">
                  <c:v>34243</c:v>
                </c:pt>
                <c:pt idx="190">
                  <c:v>34274</c:v>
                </c:pt>
                <c:pt idx="191">
                  <c:v>34304</c:v>
                </c:pt>
                <c:pt idx="192">
                  <c:v>34335</c:v>
                </c:pt>
                <c:pt idx="193">
                  <c:v>34366</c:v>
                </c:pt>
                <c:pt idx="194">
                  <c:v>34394</c:v>
                </c:pt>
                <c:pt idx="195">
                  <c:v>34425</c:v>
                </c:pt>
                <c:pt idx="196">
                  <c:v>34455</c:v>
                </c:pt>
                <c:pt idx="197">
                  <c:v>34486</c:v>
                </c:pt>
                <c:pt idx="198">
                  <c:v>34516</c:v>
                </c:pt>
                <c:pt idx="199">
                  <c:v>34547</c:v>
                </c:pt>
                <c:pt idx="200">
                  <c:v>34578</c:v>
                </c:pt>
                <c:pt idx="201">
                  <c:v>34608</c:v>
                </c:pt>
                <c:pt idx="202">
                  <c:v>34639</c:v>
                </c:pt>
                <c:pt idx="203">
                  <c:v>34669</c:v>
                </c:pt>
                <c:pt idx="204">
                  <c:v>34700</c:v>
                </c:pt>
                <c:pt idx="205">
                  <c:v>34731</c:v>
                </c:pt>
                <c:pt idx="206">
                  <c:v>34759</c:v>
                </c:pt>
                <c:pt idx="207">
                  <c:v>34790</c:v>
                </c:pt>
                <c:pt idx="208">
                  <c:v>34820</c:v>
                </c:pt>
                <c:pt idx="209">
                  <c:v>34851</c:v>
                </c:pt>
                <c:pt idx="210">
                  <c:v>34881</c:v>
                </c:pt>
                <c:pt idx="211">
                  <c:v>34912</c:v>
                </c:pt>
                <c:pt idx="212">
                  <c:v>34943</c:v>
                </c:pt>
                <c:pt idx="213">
                  <c:v>34973</c:v>
                </c:pt>
                <c:pt idx="214">
                  <c:v>35004</c:v>
                </c:pt>
                <c:pt idx="215">
                  <c:v>35034</c:v>
                </c:pt>
                <c:pt idx="216">
                  <c:v>35065</c:v>
                </c:pt>
                <c:pt idx="217">
                  <c:v>35096</c:v>
                </c:pt>
                <c:pt idx="218">
                  <c:v>35125</c:v>
                </c:pt>
                <c:pt idx="219">
                  <c:v>35156</c:v>
                </c:pt>
                <c:pt idx="220">
                  <c:v>35186</c:v>
                </c:pt>
                <c:pt idx="221">
                  <c:v>35217</c:v>
                </c:pt>
                <c:pt idx="222">
                  <c:v>35247</c:v>
                </c:pt>
                <c:pt idx="223">
                  <c:v>35278</c:v>
                </c:pt>
                <c:pt idx="224">
                  <c:v>35309</c:v>
                </c:pt>
                <c:pt idx="225">
                  <c:v>35339</c:v>
                </c:pt>
                <c:pt idx="226">
                  <c:v>35370</c:v>
                </c:pt>
                <c:pt idx="227">
                  <c:v>35400</c:v>
                </c:pt>
                <c:pt idx="228">
                  <c:v>35431</c:v>
                </c:pt>
                <c:pt idx="229">
                  <c:v>35462</c:v>
                </c:pt>
                <c:pt idx="230">
                  <c:v>35490</c:v>
                </c:pt>
                <c:pt idx="231">
                  <c:v>35521</c:v>
                </c:pt>
                <c:pt idx="232">
                  <c:v>35551</c:v>
                </c:pt>
                <c:pt idx="233">
                  <c:v>35582</c:v>
                </c:pt>
                <c:pt idx="234">
                  <c:v>35612</c:v>
                </c:pt>
                <c:pt idx="235">
                  <c:v>35643</c:v>
                </c:pt>
                <c:pt idx="236">
                  <c:v>35674</c:v>
                </c:pt>
                <c:pt idx="237">
                  <c:v>35704</c:v>
                </c:pt>
                <c:pt idx="238">
                  <c:v>35735</c:v>
                </c:pt>
                <c:pt idx="239">
                  <c:v>35765</c:v>
                </c:pt>
                <c:pt idx="240">
                  <c:v>35796</c:v>
                </c:pt>
                <c:pt idx="241">
                  <c:v>35827</c:v>
                </c:pt>
                <c:pt idx="242">
                  <c:v>35855</c:v>
                </c:pt>
                <c:pt idx="243">
                  <c:v>35886</c:v>
                </c:pt>
                <c:pt idx="244">
                  <c:v>35916</c:v>
                </c:pt>
                <c:pt idx="245">
                  <c:v>35947</c:v>
                </c:pt>
                <c:pt idx="246">
                  <c:v>35977</c:v>
                </c:pt>
                <c:pt idx="247">
                  <c:v>36008</c:v>
                </c:pt>
                <c:pt idx="248">
                  <c:v>36039</c:v>
                </c:pt>
                <c:pt idx="249">
                  <c:v>36069</c:v>
                </c:pt>
                <c:pt idx="250">
                  <c:v>36100</c:v>
                </c:pt>
                <c:pt idx="251">
                  <c:v>36130</c:v>
                </c:pt>
                <c:pt idx="252">
                  <c:v>36161</c:v>
                </c:pt>
                <c:pt idx="253">
                  <c:v>36192</c:v>
                </c:pt>
                <c:pt idx="254">
                  <c:v>36220</c:v>
                </c:pt>
                <c:pt idx="255">
                  <c:v>36251</c:v>
                </c:pt>
                <c:pt idx="256">
                  <c:v>36281</c:v>
                </c:pt>
                <c:pt idx="257">
                  <c:v>36312</c:v>
                </c:pt>
                <c:pt idx="258">
                  <c:v>36342</c:v>
                </c:pt>
                <c:pt idx="259">
                  <c:v>36373</c:v>
                </c:pt>
                <c:pt idx="260">
                  <c:v>36404</c:v>
                </c:pt>
                <c:pt idx="261">
                  <c:v>36434</c:v>
                </c:pt>
                <c:pt idx="262">
                  <c:v>36465</c:v>
                </c:pt>
                <c:pt idx="263">
                  <c:v>36495</c:v>
                </c:pt>
                <c:pt idx="264">
                  <c:v>36526</c:v>
                </c:pt>
                <c:pt idx="265">
                  <c:v>36557</c:v>
                </c:pt>
                <c:pt idx="266">
                  <c:v>36586</c:v>
                </c:pt>
                <c:pt idx="267">
                  <c:v>36617</c:v>
                </c:pt>
                <c:pt idx="268">
                  <c:v>36647</c:v>
                </c:pt>
                <c:pt idx="269">
                  <c:v>36678</c:v>
                </c:pt>
                <c:pt idx="270">
                  <c:v>36708</c:v>
                </c:pt>
                <c:pt idx="271">
                  <c:v>36739</c:v>
                </c:pt>
                <c:pt idx="272">
                  <c:v>36770</c:v>
                </c:pt>
                <c:pt idx="273">
                  <c:v>36800</c:v>
                </c:pt>
                <c:pt idx="274">
                  <c:v>36831</c:v>
                </c:pt>
                <c:pt idx="275">
                  <c:v>36861</c:v>
                </c:pt>
                <c:pt idx="276">
                  <c:v>36892</c:v>
                </c:pt>
                <c:pt idx="277">
                  <c:v>36923</c:v>
                </c:pt>
                <c:pt idx="278">
                  <c:v>36951</c:v>
                </c:pt>
                <c:pt idx="279">
                  <c:v>36982</c:v>
                </c:pt>
                <c:pt idx="280">
                  <c:v>37012</c:v>
                </c:pt>
                <c:pt idx="281">
                  <c:v>37043</c:v>
                </c:pt>
                <c:pt idx="282">
                  <c:v>37073</c:v>
                </c:pt>
                <c:pt idx="283">
                  <c:v>37104</c:v>
                </c:pt>
                <c:pt idx="284">
                  <c:v>37135</c:v>
                </c:pt>
                <c:pt idx="285">
                  <c:v>37165</c:v>
                </c:pt>
                <c:pt idx="286">
                  <c:v>37196</c:v>
                </c:pt>
                <c:pt idx="287">
                  <c:v>37226</c:v>
                </c:pt>
                <c:pt idx="288">
                  <c:v>37257</c:v>
                </c:pt>
                <c:pt idx="289">
                  <c:v>37288</c:v>
                </c:pt>
                <c:pt idx="290">
                  <c:v>37316</c:v>
                </c:pt>
                <c:pt idx="291">
                  <c:v>37347</c:v>
                </c:pt>
                <c:pt idx="292">
                  <c:v>37377</c:v>
                </c:pt>
                <c:pt idx="293">
                  <c:v>37408</c:v>
                </c:pt>
                <c:pt idx="294">
                  <c:v>37438</c:v>
                </c:pt>
                <c:pt idx="295">
                  <c:v>37469</c:v>
                </c:pt>
                <c:pt idx="296">
                  <c:v>37500</c:v>
                </c:pt>
                <c:pt idx="297">
                  <c:v>37530</c:v>
                </c:pt>
                <c:pt idx="298">
                  <c:v>37561</c:v>
                </c:pt>
                <c:pt idx="299">
                  <c:v>37591</c:v>
                </c:pt>
                <c:pt idx="300">
                  <c:v>37622</c:v>
                </c:pt>
                <c:pt idx="301">
                  <c:v>37653</c:v>
                </c:pt>
                <c:pt idx="302">
                  <c:v>37681</c:v>
                </c:pt>
                <c:pt idx="303">
                  <c:v>37712</c:v>
                </c:pt>
                <c:pt idx="304">
                  <c:v>37742</c:v>
                </c:pt>
                <c:pt idx="305">
                  <c:v>37773</c:v>
                </c:pt>
                <c:pt idx="306">
                  <c:v>37803</c:v>
                </c:pt>
                <c:pt idx="307">
                  <c:v>37834</c:v>
                </c:pt>
                <c:pt idx="308">
                  <c:v>37865</c:v>
                </c:pt>
                <c:pt idx="309">
                  <c:v>37895</c:v>
                </c:pt>
                <c:pt idx="310">
                  <c:v>37926</c:v>
                </c:pt>
                <c:pt idx="311">
                  <c:v>37956</c:v>
                </c:pt>
                <c:pt idx="312">
                  <c:v>37987</c:v>
                </c:pt>
                <c:pt idx="313">
                  <c:v>38018</c:v>
                </c:pt>
                <c:pt idx="314">
                  <c:v>38047</c:v>
                </c:pt>
                <c:pt idx="315">
                  <c:v>38078</c:v>
                </c:pt>
                <c:pt idx="316">
                  <c:v>38108</c:v>
                </c:pt>
                <c:pt idx="317">
                  <c:v>38139</c:v>
                </c:pt>
                <c:pt idx="318">
                  <c:v>38169</c:v>
                </c:pt>
                <c:pt idx="319">
                  <c:v>38200</c:v>
                </c:pt>
                <c:pt idx="320">
                  <c:v>38231</c:v>
                </c:pt>
                <c:pt idx="321">
                  <c:v>38261</c:v>
                </c:pt>
                <c:pt idx="322">
                  <c:v>38292</c:v>
                </c:pt>
                <c:pt idx="323">
                  <c:v>38322</c:v>
                </c:pt>
                <c:pt idx="324">
                  <c:v>38353</c:v>
                </c:pt>
                <c:pt idx="325">
                  <c:v>38384</c:v>
                </c:pt>
                <c:pt idx="326">
                  <c:v>38412</c:v>
                </c:pt>
                <c:pt idx="327">
                  <c:v>38443</c:v>
                </c:pt>
                <c:pt idx="328">
                  <c:v>38473</c:v>
                </c:pt>
                <c:pt idx="329">
                  <c:v>38504</c:v>
                </c:pt>
                <c:pt idx="330">
                  <c:v>38534</c:v>
                </c:pt>
                <c:pt idx="331">
                  <c:v>38565</c:v>
                </c:pt>
                <c:pt idx="332">
                  <c:v>38596</c:v>
                </c:pt>
                <c:pt idx="333">
                  <c:v>38626</c:v>
                </c:pt>
                <c:pt idx="334">
                  <c:v>38657</c:v>
                </c:pt>
                <c:pt idx="335">
                  <c:v>38687</c:v>
                </c:pt>
                <c:pt idx="336">
                  <c:v>38718</c:v>
                </c:pt>
                <c:pt idx="337">
                  <c:v>38749</c:v>
                </c:pt>
                <c:pt idx="338">
                  <c:v>38777</c:v>
                </c:pt>
                <c:pt idx="339">
                  <c:v>38808</c:v>
                </c:pt>
                <c:pt idx="340">
                  <c:v>38838</c:v>
                </c:pt>
                <c:pt idx="341">
                  <c:v>38869</c:v>
                </c:pt>
                <c:pt idx="342">
                  <c:v>38899</c:v>
                </c:pt>
                <c:pt idx="343">
                  <c:v>38930</c:v>
                </c:pt>
                <c:pt idx="344">
                  <c:v>38961</c:v>
                </c:pt>
                <c:pt idx="345">
                  <c:v>38991</c:v>
                </c:pt>
                <c:pt idx="346">
                  <c:v>39022</c:v>
                </c:pt>
                <c:pt idx="347">
                  <c:v>39052</c:v>
                </c:pt>
                <c:pt idx="348">
                  <c:v>39083</c:v>
                </c:pt>
                <c:pt idx="349">
                  <c:v>39114</c:v>
                </c:pt>
                <c:pt idx="350">
                  <c:v>39142</c:v>
                </c:pt>
                <c:pt idx="351">
                  <c:v>39173</c:v>
                </c:pt>
                <c:pt idx="352">
                  <c:v>39203</c:v>
                </c:pt>
                <c:pt idx="353">
                  <c:v>39234</c:v>
                </c:pt>
                <c:pt idx="354">
                  <c:v>39264</c:v>
                </c:pt>
                <c:pt idx="355">
                  <c:v>39295</c:v>
                </c:pt>
                <c:pt idx="356">
                  <c:v>39326</c:v>
                </c:pt>
                <c:pt idx="357">
                  <c:v>39356</c:v>
                </c:pt>
                <c:pt idx="358">
                  <c:v>39387</c:v>
                </c:pt>
                <c:pt idx="359">
                  <c:v>39417</c:v>
                </c:pt>
                <c:pt idx="360">
                  <c:v>39448</c:v>
                </c:pt>
                <c:pt idx="361">
                  <c:v>39479</c:v>
                </c:pt>
                <c:pt idx="362">
                  <c:v>39508</c:v>
                </c:pt>
                <c:pt idx="363">
                  <c:v>39539</c:v>
                </c:pt>
                <c:pt idx="364">
                  <c:v>39569</c:v>
                </c:pt>
                <c:pt idx="365">
                  <c:v>39600</c:v>
                </c:pt>
                <c:pt idx="366">
                  <c:v>39630</c:v>
                </c:pt>
                <c:pt idx="367">
                  <c:v>39661</c:v>
                </c:pt>
                <c:pt idx="368">
                  <c:v>39692</c:v>
                </c:pt>
                <c:pt idx="369">
                  <c:v>39722</c:v>
                </c:pt>
                <c:pt idx="370">
                  <c:v>39753</c:v>
                </c:pt>
                <c:pt idx="371">
                  <c:v>39783</c:v>
                </c:pt>
                <c:pt idx="372">
                  <c:v>39814</c:v>
                </c:pt>
                <c:pt idx="373">
                  <c:v>39845</c:v>
                </c:pt>
                <c:pt idx="374">
                  <c:v>39873</c:v>
                </c:pt>
                <c:pt idx="375">
                  <c:v>39904</c:v>
                </c:pt>
                <c:pt idx="376">
                  <c:v>39934</c:v>
                </c:pt>
                <c:pt idx="377">
                  <c:v>39965</c:v>
                </c:pt>
                <c:pt idx="378">
                  <c:v>39995</c:v>
                </c:pt>
                <c:pt idx="379">
                  <c:v>40026</c:v>
                </c:pt>
                <c:pt idx="380">
                  <c:v>40057</c:v>
                </c:pt>
                <c:pt idx="381">
                  <c:v>40087</c:v>
                </c:pt>
                <c:pt idx="382">
                  <c:v>40118</c:v>
                </c:pt>
                <c:pt idx="383">
                  <c:v>40148</c:v>
                </c:pt>
                <c:pt idx="384">
                  <c:v>40179</c:v>
                </c:pt>
                <c:pt idx="385">
                  <c:v>40210</c:v>
                </c:pt>
                <c:pt idx="386">
                  <c:v>40238</c:v>
                </c:pt>
                <c:pt idx="387">
                  <c:v>40269</c:v>
                </c:pt>
                <c:pt idx="388">
                  <c:v>40299</c:v>
                </c:pt>
                <c:pt idx="389">
                  <c:v>40330</c:v>
                </c:pt>
                <c:pt idx="390">
                  <c:v>40360</c:v>
                </c:pt>
                <c:pt idx="391">
                  <c:v>40391</c:v>
                </c:pt>
                <c:pt idx="392">
                  <c:v>40422</c:v>
                </c:pt>
                <c:pt idx="393">
                  <c:v>40452</c:v>
                </c:pt>
                <c:pt idx="394">
                  <c:v>40483</c:v>
                </c:pt>
                <c:pt idx="395">
                  <c:v>40513</c:v>
                </c:pt>
                <c:pt idx="396">
                  <c:v>40544</c:v>
                </c:pt>
                <c:pt idx="397">
                  <c:v>40575</c:v>
                </c:pt>
                <c:pt idx="398">
                  <c:v>40603</c:v>
                </c:pt>
                <c:pt idx="399">
                  <c:v>40634</c:v>
                </c:pt>
                <c:pt idx="400">
                  <c:v>40664</c:v>
                </c:pt>
                <c:pt idx="401">
                  <c:v>40695</c:v>
                </c:pt>
                <c:pt idx="402">
                  <c:v>40725</c:v>
                </c:pt>
                <c:pt idx="403">
                  <c:v>40756</c:v>
                </c:pt>
                <c:pt idx="404">
                  <c:v>40787</c:v>
                </c:pt>
                <c:pt idx="405">
                  <c:v>40817</c:v>
                </c:pt>
                <c:pt idx="406">
                  <c:v>40848</c:v>
                </c:pt>
                <c:pt idx="407">
                  <c:v>40878</c:v>
                </c:pt>
                <c:pt idx="408">
                  <c:v>40909</c:v>
                </c:pt>
                <c:pt idx="409">
                  <c:v>40940</c:v>
                </c:pt>
                <c:pt idx="410">
                  <c:v>40969</c:v>
                </c:pt>
                <c:pt idx="411">
                  <c:v>41000</c:v>
                </c:pt>
              </c:numCache>
            </c:numRef>
          </c:cat>
          <c:val>
            <c:numRef>
              <c:f>'FRED Graph'!$B$12:$B$423</c:f>
              <c:numCache>
                <c:formatCode>0.0</c:formatCode>
                <c:ptCount val="412"/>
                <c:pt idx="0">
                  <c:v>83.7</c:v>
                </c:pt>
                <c:pt idx="1">
                  <c:v>84.3</c:v>
                </c:pt>
                <c:pt idx="2">
                  <c:v>78.8</c:v>
                </c:pt>
                <c:pt idx="3">
                  <c:v>81.599999999999994</c:v>
                </c:pt>
                <c:pt idx="4">
                  <c:v>82.9</c:v>
                </c:pt>
                <c:pt idx="5">
                  <c:v>80</c:v>
                </c:pt>
                <c:pt idx="6">
                  <c:v>82.4</c:v>
                </c:pt>
                <c:pt idx="7">
                  <c:v>78.400000000000006</c:v>
                </c:pt>
                <c:pt idx="8">
                  <c:v>80.400000000000006</c:v>
                </c:pt>
                <c:pt idx="9">
                  <c:v>79.3</c:v>
                </c:pt>
                <c:pt idx="10">
                  <c:v>75</c:v>
                </c:pt>
                <c:pt idx="11">
                  <c:v>66.099999999999994</c:v>
                </c:pt>
                <c:pt idx="12">
                  <c:v>72.099999999999994</c:v>
                </c:pt>
                <c:pt idx="13">
                  <c:v>73.900000000000006</c:v>
                </c:pt>
                <c:pt idx="14">
                  <c:v>68.400000000000006</c:v>
                </c:pt>
                <c:pt idx="15">
                  <c:v>66</c:v>
                </c:pt>
                <c:pt idx="16">
                  <c:v>68.099999999999994</c:v>
                </c:pt>
                <c:pt idx="17">
                  <c:v>65.8</c:v>
                </c:pt>
                <c:pt idx="18">
                  <c:v>60.4</c:v>
                </c:pt>
                <c:pt idx="19">
                  <c:v>64.5</c:v>
                </c:pt>
                <c:pt idx="20">
                  <c:v>66.7</c:v>
                </c:pt>
                <c:pt idx="21">
                  <c:v>62.1</c:v>
                </c:pt>
                <c:pt idx="22">
                  <c:v>63.3</c:v>
                </c:pt>
                <c:pt idx="23">
                  <c:v>61</c:v>
                </c:pt>
                <c:pt idx="24">
                  <c:v>67</c:v>
                </c:pt>
                <c:pt idx="25">
                  <c:v>66.900000000000006</c:v>
                </c:pt>
                <c:pt idx="26">
                  <c:v>56.5</c:v>
                </c:pt>
                <c:pt idx="27">
                  <c:v>52.7</c:v>
                </c:pt>
                <c:pt idx="28">
                  <c:v>51.7</c:v>
                </c:pt>
                <c:pt idx="29">
                  <c:v>58.7</c:v>
                </c:pt>
                <c:pt idx="30">
                  <c:v>62.3</c:v>
                </c:pt>
                <c:pt idx="31">
                  <c:v>67.3</c:v>
                </c:pt>
                <c:pt idx="32">
                  <c:v>73.7</c:v>
                </c:pt>
                <c:pt idx="33">
                  <c:v>75</c:v>
                </c:pt>
                <c:pt idx="34">
                  <c:v>76.7</c:v>
                </c:pt>
                <c:pt idx="35">
                  <c:v>64.5</c:v>
                </c:pt>
                <c:pt idx="36">
                  <c:v>71.400000000000006</c:v>
                </c:pt>
                <c:pt idx="37">
                  <c:v>66.900000000000006</c:v>
                </c:pt>
                <c:pt idx="38">
                  <c:v>66.5</c:v>
                </c:pt>
                <c:pt idx="39">
                  <c:v>72.400000000000006</c:v>
                </c:pt>
                <c:pt idx="40">
                  <c:v>76.3</c:v>
                </c:pt>
                <c:pt idx="41">
                  <c:v>73.099999999999994</c:v>
                </c:pt>
                <c:pt idx="42">
                  <c:v>74.099999999999994</c:v>
                </c:pt>
                <c:pt idx="43">
                  <c:v>77.2</c:v>
                </c:pt>
                <c:pt idx="44">
                  <c:v>73.099999999999994</c:v>
                </c:pt>
                <c:pt idx="45">
                  <c:v>70.3</c:v>
                </c:pt>
                <c:pt idx="46">
                  <c:v>62.5</c:v>
                </c:pt>
                <c:pt idx="47">
                  <c:v>64.3</c:v>
                </c:pt>
                <c:pt idx="48">
                  <c:v>71</c:v>
                </c:pt>
                <c:pt idx="49">
                  <c:v>66.5</c:v>
                </c:pt>
                <c:pt idx="50">
                  <c:v>62</c:v>
                </c:pt>
                <c:pt idx="51">
                  <c:v>65.5</c:v>
                </c:pt>
                <c:pt idx="52">
                  <c:v>67.5</c:v>
                </c:pt>
                <c:pt idx="53">
                  <c:v>65.7</c:v>
                </c:pt>
                <c:pt idx="54">
                  <c:v>65.400000000000006</c:v>
                </c:pt>
                <c:pt idx="55">
                  <c:v>65.400000000000006</c:v>
                </c:pt>
                <c:pt idx="56">
                  <c:v>69.3</c:v>
                </c:pt>
                <c:pt idx="57">
                  <c:v>73.400000000000006</c:v>
                </c:pt>
                <c:pt idx="58">
                  <c:v>72.099999999999994</c:v>
                </c:pt>
                <c:pt idx="59">
                  <c:v>71.900000000000006</c:v>
                </c:pt>
                <c:pt idx="60">
                  <c:v>70.400000000000006</c:v>
                </c:pt>
                <c:pt idx="61">
                  <c:v>74.599999999999994</c:v>
                </c:pt>
                <c:pt idx="62">
                  <c:v>80.8</c:v>
                </c:pt>
                <c:pt idx="63">
                  <c:v>89.1</c:v>
                </c:pt>
                <c:pt idx="64">
                  <c:v>93.3</c:v>
                </c:pt>
                <c:pt idx="65">
                  <c:v>92.2</c:v>
                </c:pt>
                <c:pt idx="66">
                  <c:v>92.8</c:v>
                </c:pt>
                <c:pt idx="67">
                  <c:v>90.9</c:v>
                </c:pt>
                <c:pt idx="68">
                  <c:v>89.9</c:v>
                </c:pt>
                <c:pt idx="69">
                  <c:v>89.3</c:v>
                </c:pt>
                <c:pt idx="70">
                  <c:v>91.1</c:v>
                </c:pt>
                <c:pt idx="71">
                  <c:v>94.2</c:v>
                </c:pt>
                <c:pt idx="72">
                  <c:v>100.1</c:v>
                </c:pt>
                <c:pt idx="73">
                  <c:v>97.4</c:v>
                </c:pt>
                <c:pt idx="74">
                  <c:v>101</c:v>
                </c:pt>
                <c:pt idx="75">
                  <c:v>96.1</c:v>
                </c:pt>
                <c:pt idx="76">
                  <c:v>98.1</c:v>
                </c:pt>
                <c:pt idx="77">
                  <c:v>95.5</c:v>
                </c:pt>
                <c:pt idx="78">
                  <c:v>96.6</c:v>
                </c:pt>
                <c:pt idx="79">
                  <c:v>99.1</c:v>
                </c:pt>
                <c:pt idx="80">
                  <c:v>100.9</c:v>
                </c:pt>
                <c:pt idx="81">
                  <c:v>96.3</c:v>
                </c:pt>
                <c:pt idx="82">
                  <c:v>95.7</c:v>
                </c:pt>
                <c:pt idx="83">
                  <c:v>92.9</c:v>
                </c:pt>
                <c:pt idx="84">
                  <c:v>96</c:v>
                </c:pt>
                <c:pt idx="85">
                  <c:v>93.7</c:v>
                </c:pt>
                <c:pt idx="86">
                  <c:v>93.7</c:v>
                </c:pt>
                <c:pt idx="87">
                  <c:v>94.6</c:v>
                </c:pt>
                <c:pt idx="88">
                  <c:v>91.8</c:v>
                </c:pt>
                <c:pt idx="89">
                  <c:v>96.5</c:v>
                </c:pt>
                <c:pt idx="90">
                  <c:v>94</c:v>
                </c:pt>
                <c:pt idx="91">
                  <c:v>92.4</c:v>
                </c:pt>
                <c:pt idx="92">
                  <c:v>92.1</c:v>
                </c:pt>
                <c:pt idx="93">
                  <c:v>88.4</c:v>
                </c:pt>
                <c:pt idx="94">
                  <c:v>90.9</c:v>
                </c:pt>
                <c:pt idx="95">
                  <c:v>93.9</c:v>
                </c:pt>
                <c:pt idx="96">
                  <c:v>95.6</c:v>
                </c:pt>
                <c:pt idx="97">
                  <c:v>95.9</c:v>
                </c:pt>
                <c:pt idx="98">
                  <c:v>95.1</c:v>
                </c:pt>
                <c:pt idx="99">
                  <c:v>96.2</c:v>
                </c:pt>
                <c:pt idx="100">
                  <c:v>94.8</c:v>
                </c:pt>
                <c:pt idx="101">
                  <c:v>99.3</c:v>
                </c:pt>
                <c:pt idx="102">
                  <c:v>97.7</c:v>
                </c:pt>
                <c:pt idx="103">
                  <c:v>94.9</c:v>
                </c:pt>
                <c:pt idx="104">
                  <c:v>91.9</c:v>
                </c:pt>
                <c:pt idx="105">
                  <c:v>95.6</c:v>
                </c:pt>
                <c:pt idx="106">
                  <c:v>91.4</c:v>
                </c:pt>
                <c:pt idx="107">
                  <c:v>89.1</c:v>
                </c:pt>
                <c:pt idx="108">
                  <c:v>90.4</c:v>
                </c:pt>
                <c:pt idx="109">
                  <c:v>90.2</c:v>
                </c:pt>
                <c:pt idx="110">
                  <c:v>90.8</c:v>
                </c:pt>
                <c:pt idx="111">
                  <c:v>92.8</c:v>
                </c:pt>
                <c:pt idx="112">
                  <c:v>91.1</c:v>
                </c:pt>
                <c:pt idx="113">
                  <c:v>91.5</c:v>
                </c:pt>
                <c:pt idx="114">
                  <c:v>93.7</c:v>
                </c:pt>
                <c:pt idx="115">
                  <c:v>94.4</c:v>
                </c:pt>
                <c:pt idx="116">
                  <c:v>93.6</c:v>
                </c:pt>
                <c:pt idx="117">
                  <c:v>89.3</c:v>
                </c:pt>
                <c:pt idx="118">
                  <c:v>83.1</c:v>
                </c:pt>
                <c:pt idx="119">
                  <c:v>86.8</c:v>
                </c:pt>
                <c:pt idx="120">
                  <c:v>90.8</c:v>
                </c:pt>
                <c:pt idx="121">
                  <c:v>91.6</c:v>
                </c:pt>
                <c:pt idx="122">
                  <c:v>94.6</c:v>
                </c:pt>
                <c:pt idx="123">
                  <c:v>91.2</c:v>
                </c:pt>
                <c:pt idx="124">
                  <c:v>94.8</c:v>
                </c:pt>
                <c:pt idx="125">
                  <c:v>94.7</c:v>
                </c:pt>
                <c:pt idx="126">
                  <c:v>93.4</c:v>
                </c:pt>
                <c:pt idx="127">
                  <c:v>97.4</c:v>
                </c:pt>
                <c:pt idx="128">
                  <c:v>97.3</c:v>
                </c:pt>
                <c:pt idx="129">
                  <c:v>94.1</c:v>
                </c:pt>
                <c:pt idx="130">
                  <c:v>93</c:v>
                </c:pt>
                <c:pt idx="131">
                  <c:v>91.9</c:v>
                </c:pt>
                <c:pt idx="132">
                  <c:v>97.9</c:v>
                </c:pt>
                <c:pt idx="133">
                  <c:v>95.4</c:v>
                </c:pt>
                <c:pt idx="134">
                  <c:v>94.3</c:v>
                </c:pt>
                <c:pt idx="135">
                  <c:v>91.5</c:v>
                </c:pt>
                <c:pt idx="136">
                  <c:v>90.7</c:v>
                </c:pt>
                <c:pt idx="137">
                  <c:v>90.6</c:v>
                </c:pt>
                <c:pt idx="138">
                  <c:v>92</c:v>
                </c:pt>
                <c:pt idx="139">
                  <c:v>89.6</c:v>
                </c:pt>
                <c:pt idx="140">
                  <c:v>95.8</c:v>
                </c:pt>
                <c:pt idx="141">
                  <c:v>93.9</c:v>
                </c:pt>
                <c:pt idx="142">
                  <c:v>90.9</c:v>
                </c:pt>
                <c:pt idx="143">
                  <c:v>90.5</c:v>
                </c:pt>
                <c:pt idx="144">
                  <c:v>93</c:v>
                </c:pt>
                <c:pt idx="145">
                  <c:v>89.5</c:v>
                </c:pt>
                <c:pt idx="146">
                  <c:v>91.3</c:v>
                </c:pt>
                <c:pt idx="147">
                  <c:v>93.9</c:v>
                </c:pt>
                <c:pt idx="148">
                  <c:v>90.6</c:v>
                </c:pt>
                <c:pt idx="149">
                  <c:v>88.3</c:v>
                </c:pt>
                <c:pt idx="150">
                  <c:v>88.2</c:v>
                </c:pt>
                <c:pt idx="151">
                  <c:v>76.400000000000006</c:v>
                </c:pt>
                <c:pt idx="152">
                  <c:v>72.8</c:v>
                </c:pt>
                <c:pt idx="153">
                  <c:v>63.9</c:v>
                </c:pt>
                <c:pt idx="154">
                  <c:v>66</c:v>
                </c:pt>
                <c:pt idx="155">
                  <c:v>65.5</c:v>
                </c:pt>
                <c:pt idx="156">
                  <c:v>66.8</c:v>
                </c:pt>
                <c:pt idx="157">
                  <c:v>70.400000000000006</c:v>
                </c:pt>
                <c:pt idx="158">
                  <c:v>87.7</c:v>
                </c:pt>
                <c:pt idx="159">
                  <c:v>81.8</c:v>
                </c:pt>
                <c:pt idx="160">
                  <c:v>78.3</c:v>
                </c:pt>
                <c:pt idx="161">
                  <c:v>82.1</c:v>
                </c:pt>
                <c:pt idx="162">
                  <c:v>82.9</c:v>
                </c:pt>
                <c:pt idx="163">
                  <c:v>82</c:v>
                </c:pt>
                <c:pt idx="164">
                  <c:v>83</c:v>
                </c:pt>
                <c:pt idx="165">
                  <c:v>78.3</c:v>
                </c:pt>
                <c:pt idx="166">
                  <c:v>69.099999999999994</c:v>
                </c:pt>
                <c:pt idx="167">
                  <c:v>68.2</c:v>
                </c:pt>
                <c:pt idx="168">
                  <c:v>67.5</c:v>
                </c:pt>
                <c:pt idx="169">
                  <c:v>68.8</c:v>
                </c:pt>
                <c:pt idx="170">
                  <c:v>76</c:v>
                </c:pt>
                <c:pt idx="171">
                  <c:v>77.2</c:v>
                </c:pt>
                <c:pt idx="172">
                  <c:v>79.2</c:v>
                </c:pt>
                <c:pt idx="173">
                  <c:v>80.400000000000006</c:v>
                </c:pt>
                <c:pt idx="174">
                  <c:v>76.599999999999994</c:v>
                </c:pt>
                <c:pt idx="175">
                  <c:v>76.099999999999994</c:v>
                </c:pt>
                <c:pt idx="176">
                  <c:v>75.599999999999994</c:v>
                </c:pt>
                <c:pt idx="177">
                  <c:v>73.3</c:v>
                </c:pt>
                <c:pt idx="178">
                  <c:v>85.3</c:v>
                </c:pt>
                <c:pt idx="179">
                  <c:v>91</c:v>
                </c:pt>
                <c:pt idx="180">
                  <c:v>89.3</c:v>
                </c:pt>
                <c:pt idx="181">
                  <c:v>86.6</c:v>
                </c:pt>
                <c:pt idx="182">
                  <c:v>85.9</c:v>
                </c:pt>
                <c:pt idx="183">
                  <c:v>85.6</c:v>
                </c:pt>
                <c:pt idx="184">
                  <c:v>80.3</c:v>
                </c:pt>
                <c:pt idx="185">
                  <c:v>81.5</c:v>
                </c:pt>
                <c:pt idx="186">
                  <c:v>77</c:v>
                </c:pt>
                <c:pt idx="187">
                  <c:v>77.3</c:v>
                </c:pt>
                <c:pt idx="188">
                  <c:v>77.900000000000006</c:v>
                </c:pt>
                <c:pt idx="189">
                  <c:v>82.7</c:v>
                </c:pt>
                <c:pt idx="190">
                  <c:v>81.2</c:v>
                </c:pt>
                <c:pt idx="191">
                  <c:v>88.2</c:v>
                </c:pt>
                <c:pt idx="192">
                  <c:v>94.3</c:v>
                </c:pt>
                <c:pt idx="193">
                  <c:v>93.2</c:v>
                </c:pt>
                <c:pt idx="194">
                  <c:v>91.5</c:v>
                </c:pt>
                <c:pt idx="195">
                  <c:v>92.6</c:v>
                </c:pt>
                <c:pt idx="196">
                  <c:v>92.8</c:v>
                </c:pt>
                <c:pt idx="197">
                  <c:v>91.2</c:v>
                </c:pt>
                <c:pt idx="198">
                  <c:v>89</c:v>
                </c:pt>
                <c:pt idx="199">
                  <c:v>91.7</c:v>
                </c:pt>
                <c:pt idx="200">
                  <c:v>91.5</c:v>
                </c:pt>
                <c:pt idx="201">
                  <c:v>92.7</c:v>
                </c:pt>
                <c:pt idx="202">
                  <c:v>91.6</c:v>
                </c:pt>
                <c:pt idx="203">
                  <c:v>95.1</c:v>
                </c:pt>
                <c:pt idx="204">
                  <c:v>97.6</c:v>
                </c:pt>
                <c:pt idx="205">
                  <c:v>95.1</c:v>
                </c:pt>
                <c:pt idx="206">
                  <c:v>90.3</c:v>
                </c:pt>
                <c:pt idx="207">
                  <c:v>92.5</c:v>
                </c:pt>
                <c:pt idx="208">
                  <c:v>89.8</c:v>
                </c:pt>
                <c:pt idx="209">
                  <c:v>92.7</c:v>
                </c:pt>
                <c:pt idx="210">
                  <c:v>94.4</c:v>
                </c:pt>
                <c:pt idx="211">
                  <c:v>96.2</c:v>
                </c:pt>
                <c:pt idx="212">
                  <c:v>88.9</c:v>
                </c:pt>
                <c:pt idx="213">
                  <c:v>90.2</c:v>
                </c:pt>
                <c:pt idx="214">
                  <c:v>88.2</c:v>
                </c:pt>
                <c:pt idx="215">
                  <c:v>91</c:v>
                </c:pt>
                <c:pt idx="216">
                  <c:v>89.3</c:v>
                </c:pt>
                <c:pt idx="217">
                  <c:v>88.5</c:v>
                </c:pt>
                <c:pt idx="218">
                  <c:v>93.7</c:v>
                </c:pt>
                <c:pt idx="219">
                  <c:v>92.7</c:v>
                </c:pt>
                <c:pt idx="220">
                  <c:v>89.4</c:v>
                </c:pt>
                <c:pt idx="221">
                  <c:v>92.4</c:v>
                </c:pt>
                <c:pt idx="222">
                  <c:v>94.7</c:v>
                </c:pt>
                <c:pt idx="223">
                  <c:v>95.3</c:v>
                </c:pt>
                <c:pt idx="224">
                  <c:v>94.7</c:v>
                </c:pt>
                <c:pt idx="225">
                  <c:v>96.5</c:v>
                </c:pt>
                <c:pt idx="226">
                  <c:v>99.2</c:v>
                </c:pt>
                <c:pt idx="227">
                  <c:v>96.9</c:v>
                </c:pt>
                <c:pt idx="228">
                  <c:v>97.4</c:v>
                </c:pt>
                <c:pt idx="229">
                  <c:v>99.7</c:v>
                </c:pt>
                <c:pt idx="230">
                  <c:v>100</c:v>
                </c:pt>
                <c:pt idx="231">
                  <c:v>101.4</c:v>
                </c:pt>
                <c:pt idx="232">
                  <c:v>103.2</c:v>
                </c:pt>
                <c:pt idx="233">
                  <c:v>104.5</c:v>
                </c:pt>
                <c:pt idx="234">
                  <c:v>107.1</c:v>
                </c:pt>
                <c:pt idx="235">
                  <c:v>104.4</c:v>
                </c:pt>
                <c:pt idx="236">
                  <c:v>106</c:v>
                </c:pt>
                <c:pt idx="237">
                  <c:v>105.6</c:v>
                </c:pt>
                <c:pt idx="238">
                  <c:v>107.2</c:v>
                </c:pt>
                <c:pt idx="239">
                  <c:v>102.1</c:v>
                </c:pt>
                <c:pt idx="240">
                  <c:v>106.6</c:v>
                </c:pt>
                <c:pt idx="241">
                  <c:v>110.4</c:v>
                </c:pt>
                <c:pt idx="242">
                  <c:v>106.5</c:v>
                </c:pt>
                <c:pt idx="243">
                  <c:v>108.7</c:v>
                </c:pt>
                <c:pt idx="244">
                  <c:v>106.5</c:v>
                </c:pt>
                <c:pt idx="245">
                  <c:v>105.6</c:v>
                </c:pt>
                <c:pt idx="246">
                  <c:v>105.2</c:v>
                </c:pt>
                <c:pt idx="247">
                  <c:v>104.4</c:v>
                </c:pt>
                <c:pt idx="248">
                  <c:v>100.9</c:v>
                </c:pt>
                <c:pt idx="249">
                  <c:v>97.4</c:v>
                </c:pt>
                <c:pt idx="250">
                  <c:v>102.7</c:v>
                </c:pt>
                <c:pt idx="251">
                  <c:v>100.5</c:v>
                </c:pt>
                <c:pt idx="252">
                  <c:v>103.9</c:v>
                </c:pt>
                <c:pt idx="253">
                  <c:v>108.1</c:v>
                </c:pt>
                <c:pt idx="254">
                  <c:v>105.7</c:v>
                </c:pt>
                <c:pt idx="255">
                  <c:v>104.6</c:v>
                </c:pt>
                <c:pt idx="256">
                  <c:v>106.8</c:v>
                </c:pt>
                <c:pt idx="257">
                  <c:v>107.3</c:v>
                </c:pt>
                <c:pt idx="258">
                  <c:v>106</c:v>
                </c:pt>
                <c:pt idx="259">
                  <c:v>104.5</c:v>
                </c:pt>
                <c:pt idx="260">
                  <c:v>107.2</c:v>
                </c:pt>
                <c:pt idx="261">
                  <c:v>103.2</c:v>
                </c:pt>
                <c:pt idx="262">
                  <c:v>107.2</c:v>
                </c:pt>
                <c:pt idx="263">
                  <c:v>105.4</c:v>
                </c:pt>
                <c:pt idx="264">
                  <c:v>112</c:v>
                </c:pt>
                <c:pt idx="265">
                  <c:v>111.3</c:v>
                </c:pt>
                <c:pt idx="266">
                  <c:v>107.1</c:v>
                </c:pt>
                <c:pt idx="267">
                  <c:v>109.2</c:v>
                </c:pt>
                <c:pt idx="268">
                  <c:v>110.7</c:v>
                </c:pt>
                <c:pt idx="269">
                  <c:v>106.4</c:v>
                </c:pt>
                <c:pt idx="270">
                  <c:v>108.3</c:v>
                </c:pt>
                <c:pt idx="271">
                  <c:v>107.3</c:v>
                </c:pt>
                <c:pt idx="272">
                  <c:v>106.8</c:v>
                </c:pt>
                <c:pt idx="273">
                  <c:v>105.8</c:v>
                </c:pt>
                <c:pt idx="274">
                  <c:v>107.6</c:v>
                </c:pt>
                <c:pt idx="275">
                  <c:v>98.4</c:v>
                </c:pt>
                <c:pt idx="276">
                  <c:v>94.7</c:v>
                </c:pt>
                <c:pt idx="277">
                  <c:v>90.6</c:v>
                </c:pt>
                <c:pt idx="278">
                  <c:v>91.5</c:v>
                </c:pt>
                <c:pt idx="279">
                  <c:v>88.4</c:v>
                </c:pt>
                <c:pt idx="280">
                  <c:v>92</c:v>
                </c:pt>
                <c:pt idx="281">
                  <c:v>92.6</c:v>
                </c:pt>
                <c:pt idx="282">
                  <c:v>92.4</c:v>
                </c:pt>
                <c:pt idx="283">
                  <c:v>91.5</c:v>
                </c:pt>
                <c:pt idx="284">
                  <c:v>81.8</c:v>
                </c:pt>
                <c:pt idx="285">
                  <c:v>82.7</c:v>
                </c:pt>
                <c:pt idx="286">
                  <c:v>83.9</c:v>
                </c:pt>
                <c:pt idx="287">
                  <c:v>88.8</c:v>
                </c:pt>
                <c:pt idx="288">
                  <c:v>93</c:v>
                </c:pt>
                <c:pt idx="289">
                  <c:v>90.7</c:v>
                </c:pt>
                <c:pt idx="290">
                  <c:v>95.7</c:v>
                </c:pt>
                <c:pt idx="291">
                  <c:v>93</c:v>
                </c:pt>
                <c:pt idx="292">
                  <c:v>96.9</c:v>
                </c:pt>
                <c:pt idx="293">
                  <c:v>92.4</c:v>
                </c:pt>
                <c:pt idx="294">
                  <c:v>88.1</c:v>
                </c:pt>
                <c:pt idx="295">
                  <c:v>87.6</c:v>
                </c:pt>
                <c:pt idx="296">
                  <c:v>86.1</c:v>
                </c:pt>
                <c:pt idx="297">
                  <c:v>80.599999999999994</c:v>
                </c:pt>
                <c:pt idx="298">
                  <c:v>84.2</c:v>
                </c:pt>
                <c:pt idx="299">
                  <c:v>86.7</c:v>
                </c:pt>
                <c:pt idx="300">
                  <c:v>82.4</c:v>
                </c:pt>
                <c:pt idx="301">
                  <c:v>79.900000000000006</c:v>
                </c:pt>
                <c:pt idx="302">
                  <c:v>77.599999999999994</c:v>
                </c:pt>
                <c:pt idx="303">
                  <c:v>86</c:v>
                </c:pt>
                <c:pt idx="304">
                  <c:v>92.1</c:v>
                </c:pt>
                <c:pt idx="305">
                  <c:v>89.7</c:v>
                </c:pt>
                <c:pt idx="306">
                  <c:v>90.9</c:v>
                </c:pt>
                <c:pt idx="307">
                  <c:v>89.3</c:v>
                </c:pt>
                <c:pt idx="308">
                  <c:v>87.7</c:v>
                </c:pt>
                <c:pt idx="309">
                  <c:v>89.6</c:v>
                </c:pt>
                <c:pt idx="310">
                  <c:v>93.7</c:v>
                </c:pt>
                <c:pt idx="311">
                  <c:v>92.6</c:v>
                </c:pt>
                <c:pt idx="312">
                  <c:v>103.8</c:v>
                </c:pt>
                <c:pt idx="313">
                  <c:v>94.4</c:v>
                </c:pt>
                <c:pt idx="314">
                  <c:v>95.8</c:v>
                </c:pt>
                <c:pt idx="315">
                  <c:v>94.2</c:v>
                </c:pt>
                <c:pt idx="316">
                  <c:v>90.2</c:v>
                </c:pt>
                <c:pt idx="317">
                  <c:v>95.6</c:v>
                </c:pt>
                <c:pt idx="318">
                  <c:v>96.7</c:v>
                </c:pt>
                <c:pt idx="319">
                  <c:v>95.9</c:v>
                </c:pt>
                <c:pt idx="320">
                  <c:v>94.2</c:v>
                </c:pt>
                <c:pt idx="321">
                  <c:v>91.7</c:v>
                </c:pt>
                <c:pt idx="322">
                  <c:v>92.8</c:v>
                </c:pt>
                <c:pt idx="323">
                  <c:v>97.1</c:v>
                </c:pt>
                <c:pt idx="324">
                  <c:v>95.5</c:v>
                </c:pt>
                <c:pt idx="325">
                  <c:v>94.1</c:v>
                </c:pt>
                <c:pt idx="326">
                  <c:v>92.6</c:v>
                </c:pt>
                <c:pt idx="327">
                  <c:v>87.7</c:v>
                </c:pt>
                <c:pt idx="328">
                  <c:v>86.9</c:v>
                </c:pt>
                <c:pt idx="329">
                  <c:v>96</c:v>
                </c:pt>
                <c:pt idx="330">
                  <c:v>96.5</c:v>
                </c:pt>
                <c:pt idx="331">
                  <c:v>89.1</c:v>
                </c:pt>
                <c:pt idx="332">
                  <c:v>76.900000000000006</c:v>
                </c:pt>
                <c:pt idx="333">
                  <c:v>74.2</c:v>
                </c:pt>
                <c:pt idx="334">
                  <c:v>81.599999999999994</c:v>
                </c:pt>
                <c:pt idx="335">
                  <c:v>91.5</c:v>
                </c:pt>
                <c:pt idx="336">
                  <c:v>91.2</c:v>
                </c:pt>
                <c:pt idx="337">
                  <c:v>86.7</c:v>
                </c:pt>
                <c:pt idx="338">
                  <c:v>88.9</c:v>
                </c:pt>
                <c:pt idx="339">
                  <c:v>87.4</c:v>
                </c:pt>
                <c:pt idx="340">
                  <c:v>79.099999999999994</c:v>
                </c:pt>
                <c:pt idx="341">
                  <c:v>84.9</c:v>
                </c:pt>
                <c:pt idx="342">
                  <c:v>84.7</c:v>
                </c:pt>
                <c:pt idx="343">
                  <c:v>82</c:v>
                </c:pt>
                <c:pt idx="344">
                  <c:v>85.4</c:v>
                </c:pt>
                <c:pt idx="345">
                  <c:v>93.6</c:v>
                </c:pt>
                <c:pt idx="346">
                  <c:v>92.1</c:v>
                </c:pt>
                <c:pt idx="347">
                  <c:v>91.7</c:v>
                </c:pt>
                <c:pt idx="348">
                  <c:v>96.9</c:v>
                </c:pt>
                <c:pt idx="349">
                  <c:v>91.3</c:v>
                </c:pt>
                <c:pt idx="350">
                  <c:v>88.4</c:v>
                </c:pt>
                <c:pt idx="351">
                  <c:v>87.1</c:v>
                </c:pt>
                <c:pt idx="352">
                  <c:v>88.3</c:v>
                </c:pt>
                <c:pt idx="353">
                  <c:v>85.3</c:v>
                </c:pt>
                <c:pt idx="354">
                  <c:v>90.4</c:v>
                </c:pt>
                <c:pt idx="355">
                  <c:v>83.4</c:v>
                </c:pt>
                <c:pt idx="356">
                  <c:v>83.4</c:v>
                </c:pt>
                <c:pt idx="357">
                  <c:v>80.900000000000006</c:v>
                </c:pt>
                <c:pt idx="358">
                  <c:v>76.099999999999994</c:v>
                </c:pt>
                <c:pt idx="359">
                  <c:v>75.5</c:v>
                </c:pt>
                <c:pt idx="360">
                  <c:v>78.400000000000006</c:v>
                </c:pt>
                <c:pt idx="361">
                  <c:v>70.8</c:v>
                </c:pt>
                <c:pt idx="362">
                  <c:v>69.5</c:v>
                </c:pt>
                <c:pt idx="363">
                  <c:v>62.6</c:v>
                </c:pt>
                <c:pt idx="364">
                  <c:v>59.8</c:v>
                </c:pt>
                <c:pt idx="365">
                  <c:v>56.4</c:v>
                </c:pt>
                <c:pt idx="366">
                  <c:v>61.2</c:v>
                </c:pt>
                <c:pt idx="367">
                  <c:v>63</c:v>
                </c:pt>
                <c:pt idx="368">
                  <c:v>70.3</c:v>
                </c:pt>
                <c:pt idx="369">
                  <c:v>57.6</c:v>
                </c:pt>
                <c:pt idx="370">
                  <c:v>55.3</c:v>
                </c:pt>
                <c:pt idx="371">
                  <c:v>60.1</c:v>
                </c:pt>
                <c:pt idx="372">
                  <c:v>61.2</c:v>
                </c:pt>
                <c:pt idx="373">
                  <c:v>56.3</c:v>
                </c:pt>
                <c:pt idx="374">
                  <c:v>57.3</c:v>
                </c:pt>
                <c:pt idx="375">
                  <c:v>65.099999999999994</c:v>
                </c:pt>
                <c:pt idx="376">
                  <c:v>68.7</c:v>
                </c:pt>
                <c:pt idx="377">
                  <c:v>70.8</c:v>
                </c:pt>
                <c:pt idx="378">
                  <c:v>66</c:v>
                </c:pt>
                <c:pt idx="379">
                  <c:v>65.7</c:v>
                </c:pt>
                <c:pt idx="380">
                  <c:v>73.5</c:v>
                </c:pt>
                <c:pt idx="381">
                  <c:v>70.599999999999994</c:v>
                </c:pt>
                <c:pt idx="382">
                  <c:v>67.400000000000006</c:v>
                </c:pt>
                <c:pt idx="383">
                  <c:v>72.5</c:v>
                </c:pt>
                <c:pt idx="384">
                  <c:v>74.400000000000006</c:v>
                </c:pt>
                <c:pt idx="385">
                  <c:v>73.599999999999994</c:v>
                </c:pt>
                <c:pt idx="386">
                  <c:v>73.599999999999994</c:v>
                </c:pt>
                <c:pt idx="387">
                  <c:v>72.2</c:v>
                </c:pt>
                <c:pt idx="388">
                  <c:v>73.599999999999994</c:v>
                </c:pt>
                <c:pt idx="389">
                  <c:v>76</c:v>
                </c:pt>
                <c:pt idx="390">
                  <c:v>67.8</c:v>
                </c:pt>
                <c:pt idx="391">
                  <c:v>68.900000000000006</c:v>
                </c:pt>
                <c:pt idx="392">
                  <c:v>68.2</c:v>
                </c:pt>
                <c:pt idx="393">
                  <c:v>67.7</c:v>
                </c:pt>
                <c:pt idx="394">
                  <c:v>71.599999999999994</c:v>
                </c:pt>
                <c:pt idx="395">
                  <c:v>74.5</c:v>
                </c:pt>
                <c:pt idx="396">
                  <c:v>74.2</c:v>
                </c:pt>
                <c:pt idx="397">
                  <c:v>77.5</c:v>
                </c:pt>
                <c:pt idx="398">
                  <c:v>67.5</c:v>
                </c:pt>
                <c:pt idx="399">
                  <c:v>69.8</c:v>
                </c:pt>
                <c:pt idx="400">
                  <c:v>74.3</c:v>
                </c:pt>
                <c:pt idx="401">
                  <c:v>71.5</c:v>
                </c:pt>
                <c:pt idx="402">
                  <c:v>63.7</c:v>
                </c:pt>
                <c:pt idx="403">
                  <c:v>55.8</c:v>
                </c:pt>
                <c:pt idx="404">
                  <c:v>59.5</c:v>
                </c:pt>
                <c:pt idx="405">
                  <c:v>60.8</c:v>
                </c:pt>
                <c:pt idx="406">
                  <c:v>63.7</c:v>
                </c:pt>
                <c:pt idx="407">
                  <c:v>69.900000000000006</c:v>
                </c:pt>
                <c:pt idx="408">
                  <c:v>75</c:v>
                </c:pt>
                <c:pt idx="409">
                  <c:v>75.3</c:v>
                </c:pt>
                <c:pt idx="410">
                  <c:v>76.2</c:v>
                </c:pt>
                <c:pt idx="411">
                  <c:v>76.400000000000006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518976"/>
        <c:axId val="53234496"/>
      </c:lineChart>
      <c:dateAx>
        <c:axId val="107518976"/>
        <c:scaling>
          <c:orientation val="minMax"/>
          <c:min val="27395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/>
          <a:lstStyle/>
          <a:p>
            <a:pPr>
              <a:defRPr sz="1400"/>
            </a:pPr>
            <a:endParaRPr lang="en-US"/>
          </a:p>
        </c:txPr>
        <c:crossAx val="53234496"/>
        <c:crosses val="autoZero"/>
        <c:auto val="1"/>
        <c:lblOffset val="100"/>
        <c:baseTimeUnit val="months"/>
        <c:majorUnit val="2"/>
        <c:majorTimeUnit val="years"/>
      </c:dateAx>
      <c:valAx>
        <c:axId val="53234496"/>
        <c:scaling>
          <c:orientation val="minMax"/>
          <c:min val="5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Index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7518976"/>
        <c:crossesAt val="27395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Spread of </a:t>
            </a:r>
            <a:r>
              <a:rPr lang="en-US" dirty="0" smtClean="0"/>
              <a:t>Baa </a:t>
            </a:r>
            <a:r>
              <a:rPr lang="en-US" dirty="0"/>
              <a:t>Bonds over Treasuries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46788201114233"/>
          <c:y val="0.10274674523629339"/>
          <c:w val="0.87200119819557986"/>
          <c:h val="0.79701160855467568"/>
        </c:manualLayout>
      </c:layout>
      <c:lineChart>
        <c:grouping val="standard"/>
        <c:varyColors val="0"/>
        <c:ser>
          <c:idx val="0"/>
          <c:order val="0"/>
          <c:tx>
            <c:v>Spread of BBB Bonds over Treasuries</c:v>
          </c:tx>
          <c:marker>
            <c:symbol val="none"/>
          </c:marker>
          <c:cat>
            <c:numRef>
              <c:f>'FRED Graph'!$A$65:$A$1463</c:f>
              <c:numCache>
                <c:formatCode>yyyy\-mm\-dd</c:formatCode>
                <c:ptCount val="1399"/>
                <c:pt idx="0">
                  <c:v>31422</c:v>
                </c:pt>
                <c:pt idx="1">
                  <c:v>31429</c:v>
                </c:pt>
                <c:pt idx="2">
                  <c:v>31436</c:v>
                </c:pt>
                <c:pt idx="3">
                  <c:v>31443</c:v>
                </c:pt>
                <c:pt idx="4">
                  <c:v>31450</c:v>
                </c:pt>
                <c:pt idx="5">
                  <c:v>31457</c:v>
                </c:pt>
                <c:pt idx="6">
                  <c:v>31464</c:v>
                </c:pt>
                <c:pt idx="7">
                  <c:v>31471</c:v>
                </c:pt>
                <c:pt idx="8">
                  <c:v>31478</c:v>
                </c:pt>
                <c:pt idx="9">
                  <c:v>31485</c:v>
                </c:pt>
                <c:pt idx="10">
                  <c:v>31492</c:v>
                </c:pt>
                <c:pt idx="11">
                  <c:v>31499</c:v>
                </c:pt>
                <c:pt idx="12">
                  <c:v>31506</c:v>
                </c:pt>
                <c:pt idx="13">
                  <c:v>31513</c:v>
                </c:pt>
                <c:pt idx="14">
                  <c:v>31520</c:v>
                </c:pt>
                <c:pt idx="15">
                  <c:v>31527</c:v>
                </c:pt>
                <c:pt idx="16">
                  <c:v>31534</c:v>
                </c:pt>
                <c:pt idx="17">
                  <c:v>31541</c:v>
                </c:pt>
                <c:pt idx="18">
                  <c:v>31548</c:v>
                </c:pt>
                <c:pt idx="19">
                  <c:v>31555</c:v>
                </c:pt>
                <c:pt idx="20">
                  <c:v>31562</c:v>
                </c:pt>
                <c:pt idx="21">
                  <c:v>31569</c:v>
                </c:pt>
                <c:pt idx="22">
                  <c:v>31576</c:v>
                </c:pt>
                <c:pt idx="23">
                  <c:v>31583</c:v>
                </c:pt>
                <c:pt idx="24">
                  <c:v>31590</c:v>
                </c:pt>
                <c:pt idx="25">
                  <c:v>31597</c:v>
                </c:pt>
                <c:pt idx="26">
                  <c:v>31604</c:v>
                </c:pt>
                <c:pt idx="27">
                  <c:v>31611</c:v>
                </c:pt>
                <c:pt idx="28">
                  <c:v>31618</c:v>
                </c:pt>
                <c:pt idx="29">
                  <c:v>31625</c:v>
                </c:pt>
                <c:pt idx="30">
                  <c:v>31632</c:v>
                </c:pt>
                <c:pt idx="31">
                  <c:v>31639</c:v>
                </c:pt>
                <c:pt idx="32">
                  <c:v>31646</c:v>
                </c:pt>
                <c:pt idx="33">
                  <c:v>31653</c:v>
                </c:pt>
                <c:pt idx="34">
                  <c:v>31660</c:v>
                </c:pt>
                <c:pt idx="35">
                  <c:v>31667</c:v>
                </c:pt>
                <c:pt idx="36">
                  <c:v>31674</c:v>
                </c:pt>
                <c:pt idx="37">
                  <c:v>31681</c:v>
                </c:pt>
                <c:pt idx="38">
                  <c:v>31688</c:v>
                </c:pt>
                <c:pt idx="39">
                  <c:v>31695</c:v>
                </c:pt>
                <c:pt idx="40">
                  <c:v>31702</c:v>
                </c:pt>
                <c:pt idx="41">
                  <c:v>31709</c:v>
                </c:pt>
                <c:pt idx="42">
                  <c:v>31716</c:v>
                </c:pt>
                <c:pt idx="43">
                  <c:v>31723</c:v>
                </c:pt>
                <c:pt idx="44">
                  <c:v>31730</c:v>
                </c:pt>
                <c:pt idx="45">
                  <c:v>31737</c:v>
                </c:pt>
                <c:pt idx="46">
                  <c:v>31744</c:v>
                </c:pt>
                <c:pt idx="47">
                  <c:v>31751</c:v>
                </c:pt>
                <c:pt idx="48">
                  <c:v>31758</c:v>
                </c:pt>
                <c:pt idx="49">
                  <c:v>31765</c:v>
                </c:pt>
                <c:pt idx="50">
                  <c:v>31772</c:v>
                </c:pt>
                <c:pt idx="51">
                  <c:v>31779</c:v>
                </c:pt>
                <c:pt idx="52">
                  <c:v>31786</c:v>
                </c:pt>
                <c:pt idx="53">
                  <c:v>31793</c:v>
                </c:pt>
                <c:pt idx="54">
                  <c:v>31800</c:v>
                </c:pt>
                <c:pt idx="55">
                  <c:v>31807</c:v>
                </c:pt>
                <c:pt idx="56">
                  <c:v>31814</c:v>
                </c:pt>
                <c:pt idx="57">
                  <c:v>31821</c:v>
                </c:pt>
                <c:pt idx="58">
                  <c:v>31828</c:v>
                </c:pt>
                <c:pt idx="59">
                  <c:v>31835</c:v>
                </c:pt>
                <c:pt idx="60">
                  <c:v>31842</c:v>
                </c:pt>
                <c:pt idx="61">
                  <c:v>31849</c:v>
                </c:pt>
                <c:pt idx="62">
                  <c:v>31856</c:v>
                </c:pt>
                <c:pt idx="63">
                  <c:v>31863</c:v>
                </c:pt>
                <c:pt idx="64">
                  <c:v>31870</c:v>
                </c:pt>
                <c:pt idx="65">
                  <c:v>31877</c:v>
                </c:pt>
                <c:pt idx="66">
                  <c:v>31884</c:v>
                </c:pt>
                <c:pt idx="67">
                  <c:v>31891</c:v>
                </c:pt>
                <c:pt idx="68">
                  <c:v>31898</c:v>
                </c:pt>
                <c:pt idx="69">
                  <c:v>31905</c:v>
                </c:pt>
                <c:pt idx="70">
                  <c:v>31912</c:v>
                </c:pt>
                <c:pt idx="71">
                  <c:v>31919</c:v>
                </c:pt>
                <c:pt idx="72">
                  <c:v>31926</c:v>
                </c:pt>
                <c:pt idx="73">
                  <c:v>31933</c:v>
                </c:pt>
                <c:pt idx="74">
                  <c:v>31940</c:v>
                </c:pt>
                <c:pt idx="75">
                  <c:v>31947</c:v>
                </c:pt>
                <c:pt idx="76">
                  <c:v>31954</c:v>
                </c:pt>
                <c:pt idx="77">
                  <c:v>31961</c:v>
                </c:pt>
                <c:pt idx="78">
                  <c:v>31968</c:v>
                </c:pt>
                <c:pt idx="79">
                  <c:v>31975</c:v>
                </c:pt>
                <c:pt idx="80">
                  <c:v>31982</c:v>
                </c:pt>
                <c:pt idx="81">
                  <c:v>31989</c:v>
                </c:pt>
                <c:pt idx="82">
                  <c:v>31996</c:v>
                </c:pt>
                <c:pt idx="83">
                  <c:v>32003</c:v>
                </c:pt>
                <c:pt idx="84">
                  <c:v>32010</c:v>
                </c:pt>
                <c:pt idx="85">
                  <c:v>32017</c:v>
                </c:pt>
                <c:pt idx="86">
                  <c:v>32024</c:v>
                </c:pt>
                <c:pt idx="87">
                  <c:v>32031</c:v>
                </c:pt>
                <c:pt idx="88">
                  <c:v>32038</c:v>
                </c:pt>
                <c:pt idx="89">
                  <c:v>32045</c:v>
                </c:pt>
                <c:pt idx="90">
                  <c:v>32052</c:v>
                </c:pt>
                <c:pt idx="91">
                  <c:v>32059</c:v>
                </c:pt>
                <c:pt idx="92">
                  <c:v>32066</c:v>
                </c:pt>
                <c:pt idx="93">
                  <c:v>32073</c:v>
                </c:pt>
                <c:pt idx="94">
                  <c:v>32080</c:v>
                </c:pt>
                <c:pt idx="95">
                  <c:v>32087</c:v>
                </c:pt>
                <c:pt idx="96">
                  <c:v>32094</c:v>
                </c:pt>
                <c:pt idx="97">
                  <c:v>32101</c:v>
                </c:pt>
                <c:pt idx="98">
                  <c:v>32108</c:v>
                </c:pt>
                <c:pt idx="99">
                  <c:v>32115</c:v>
                </c:pt>
                <c:pt idx="100">
                  <c:v>32122</c:v>
                </c:pt>
                <c:pt idx="101">
                  <c:v>32129</c:v>
                </c:pt>
                <c:pt idx="102">
                  <c:v>32136</c:v>
                </c:pt>
                <c:pt idx="103">
                  <c:v>32143</c:v>
                </c:pt>
                <c:pt idx="104">
                  <c:v>32150</c:v>
                </c:pt>
                <c:pt idx="105">
                  <c:v>32157</c:v>
                </c:pt>
                <c:pt idx="106">
                  <c:v>32164</c:v>
                </c:pt>
                <c:pt idx="107">
                  <c:v>32171</c:v>
                </c:pt>
                <c:pt idx="108">
                  <c:v>32178</c:v>
                </c:pt>
                <c:pt idx="109">
                  <c:v>32185</c:v>
                </c:pt>
                <c:pt idx="110">
                  <c:v>32192</c:v>
                </c:pt>
                <c:pt idx="111">
                  <c:v>32199</c:v>
                </c:pt>
                <c:pt idx="112">
                  <c:v>32206</c:v>
                </c:pt>
                <c:pt idx="113">
                  <c:v>32213</c:v>
                </c:pt>
                <c:pt idx="114">
                  <c:v>32220</c:v>
                </c:pt>
                <c:pt idx="115">
                  <c:v>32227</c:v>
                </c:pt>
                <c:pt idx="116">
                  <c:v>32234</c:v>
                </c:pt>
                <c:pt idx="117">
                  <c:v>32241</c:v>
                </c:pt>
                <c:pt idx="118">
                  <c:v>32248</c:v>
                </c:pt>
                <c:pt idx="119">
                  <c:v>32255</c:v>
                </c:pt>
                <c:pt idx="120">
                  <c:v>32262</c:v>
                </c:pt>
                <c:pt idx="121">
                  <c:v>32269</c:v>
                </c:pt>
                <c:pt idx="122">
                  <c:v>32276</c:v>
                </c:pt>
                <c:pt idx="123">
                  <c:v>32283</c:v>
                </c:pt>
                <c:pt idx="124">
                  <c:v>32290</c:v>
                </c:pt>
                <c:pt idx="125">
                  <c:v>32297</c:v>
                </c:pt>
                <c:pt idx="126">
                  <c:v>32304</c:v>
                </c:pt>
                <c:pt idx="127">
                  <c:v>32311</c:v>
                </c:pt>
                <c:pt idx="128">
                  <c:v>32318</c:v>
                </c:pt>
                <c:pt idx="129">
                  <c:v>32325</c:v>
                </c:pt>
                <c:pt idx="130">
                  <c:v>32332</c:v>
                </c:pt>
                <c:pt idx="131">
                  <c:v>32339</c:v>
                </c:pt>
                <c:pt idx="132">
                  <c:v>32346</c:v>
                </c:pt>
                <c:pt idx="133">
                  <c:v>32353</c:v>
                </c:pt>
                <c:pt idx="134">
                  <c:v>32360</c:v>
                </c:pt>
                <c:pt idx="135">
                  <c:v>32367</c:v>
                </c:pt>
                <c:pt idx="136">
                  <c:v>32374</c:v>
                </c:pt>
                <c:pt idx="137">
                  <c:v>32381</c:v>
                </c:pt>
                <c:pt idx="138">
                  <c:v>32388</c:v>
                </c:pt>
                <c:pt idx="139">
                  <c:v>32395</c:v>
                </c:pt>
                <c:pt idx="140">
                  <c:v>32402</c:v>
                </c:pt>
                <c:pt idx="141">
                  <c:v>32409</c:v>
                </c:pt>
                <c:pt idx="142">
                  <c:v>32416</c:v>
                </c:pt>
                <c:pt idx="143">
                  <c:v>32423</c:v>
                </c:pt>
                <c:pt idx="144">
                  <c:v>32430</c:v>
                </c:pt>
                <c:pt idx="145">
                  <c:v>32437</c:v>
                </c:pt>
                <c:pt idx="146">
                  <c:v>32444</c:v>
                </c:pt>
                <c:pt idx="147">
                  <c:v>32451</c:v>
                </c:pt>
                <c:pt idx="148">
                  <c:v>32458</c:v>
                </c:pt>
                <c:pt idx="149">
                  <c:v>32465</c:v>
                </c:pt>
                <c:pt idx="150">
                  <c:v>32472</c:v>
                </c:pt>
                <c:pt idx="151">
                  <c:v>32479</c:v>
                </c:pt>
                <c:pt idx="152">
                  <c:v>32486</c:v>
                </c:pt>
                <c:pt idx="153">
                  <c:v>32493</c:v>
                </c:pt>
                <c:pt idx="154">
                  <c:v>32500</c:v>
                </c:pt>
                <c:pt idx="155">
                  <c:v>32507</c:v>
                </c:pt>
                <c:pt idx="156">
                  <c:v>32514</c:v>
                </c:pt>
                <c:pt idx="157">
                  <c:v>32521</c:v>
                </c:pt>
                <c:pt idx="158">
                  <c:v>32528</c:v>
                </c:pt>
                <c:pt idx="159">
                  <c:v>32535</c:v>
                </c:pt>
                <c:pt idx="160">
                  <c:v>32542</c:v>
                </c:pt>
                <c:pt idx="161">
                  <c:v>32549</c:v>
                </c:pt>
                <c:pt idx="162">
                  <c:v>32556</c:v>
                </c:pt>
                <c:pt idx="163">
                  <c:v>32563</c:v>
                </c:pt>
                <c:pt idx="164">
                  <c:v>32570</c:v>
                </c:pt>
                <c:pt idx="165">
                  <c:v>32577</c:v>
                </c:pt>
                <c:pt idx="166">
                  <c:v>32584</c:v>
                </c:pt>
                <c:pt idx="167">
                  <c:v>32591</c:v>
                </c:pt>
                <c:pt idx="168">
                  <c:v>32598</c:v>
                </c:pt>
                <c:pt idx="169">
                  <c:v>32605</c:v>
                </c:pt>
                <c:pt idx="170">
                  <c:v>32612</c:v>
                </c:pt>
                <c:pt idx="171">
                  <c:v>32619</c:v>
                </c:pt>
                <c:pt idx="172">
                  <c:v>32626</c:v>
                </c:pt>
                <c:pt idx="173">
                  <c:v>32633</c:v>
                </c:pt>
                <c:pt idx="174">
                  <c:v>32640</c:v>
                </c:pt>
                <c:pt idx="175">
                  <c:v>32647</c:v>
                </c:pt>
                <c:pt idx="176">
                  <c:v>32654</c:v>
                </c:pt>
                <c:pt idx="177">
                  <c:v>32661</c:v>
                </c:pt>
                <c:pt idx="178">
                  <c:v>32668</c:v>
                </c:pt>
                <c:pt idx="179">
                  <c:v>32675</c:v>
                </c:pt>
                <c:pt idx="180">
                  <c:v>32682</c:v>
                </c:pt>
                <c:pt idx="181">
                  <c:v>32689</c:v>
                </c:pt>
                <c:pt idx="182">
                  <c:v>32696</c:v>
                </c:pt>
                <c:pt idx="183">
                  <c:v>32703</c:v>
                </c:pt>
                <c:pt idx="184">
                  <c:v>32710</c:v>
                </c:pt>
                <c:pt idx="185">
                  <c:v>32717</c:v>
                </c:pt>
                <c:pt idx="186">
                  <c:v>32724</c:v>
                </c:pt>
                <c:pt idx="187">
                  <c:v>32731</c:v>
                </c:pt>
                <c:pt idx="188">
                  <c:v>32738</c:v>
                </c:pt>
                <c:pt idx="189">
                  <c:v>32745</c:v>
                </c:pt>
                <c:pt idx="190">
                  <c:v>32752</c:v>
                </c:pt>
                <c:pt idx="191">
                  <c:v>32759</c:v>
                </c:pt>
                <c:pt idx="192">
                  <c:v>32766</c:v>
                </c:pt>
                <c:pt idx="193">
                  <c:v>32773</c:v>
                </c:pt>
                <c:pt idx="194">
                  <c:v>32780</c:v>
                </c:pt>
                <c:pt idx="195">
                  <c:v>32787</c:v>
                </c:pt>
                <c:pt idx="196">
                  <c:v>32794</c:v>
                </c:pt>
                <c:pt idx="197">
                  <c:v>32801</c:v>
                </c:pt>
                <c:pt idx="198">
                  <c:v>32808</c:v>
                </c:pt>
                <c:pt idx="199">
                  <c:v>32815</c:v>
                </c:pt>
                <c:pt idx="200">
                  <c:v>32822</c:v>
                </c:pt>
                <c:pt idx="201">
                  <c:v>32829</c:v>
                </c:pt>
                <c:pt idx="202">
                  <c:v>32836</c:v>
                </c:pt>
                <c:pt idx="203">
                  <c:v>32843</c:v>
                </c:pt>
                <c:pt idx="204">
                  <c:v>32850</c:v>
                </c:pt>
                <c:pt idx="205">
                  <c:v>32857</c:v>
                </c:pt>
                <c:pt idx="206">
                  <c:v>32864</c:v>
                </c:pt>
                <c:pt idx="207">
                  <c:v>32871</c:v>
                </c:pt>
                <c:pt idx="208">
                  <c:v>32878</c:v>
                </c:pt>
                <c:pt idx="209">
                  <c:v>32885</c:v>
                </c:pt>
                <c:pt idx="210">
                  <c:v>32892</c:v>
                </c:pt>
                <c:pt idx="211">
                  <c:v>32899</c:v>
                </c:pt>
                <c:pt idx="212">
                  <c:v>32906</c:v>
                </c:pt>
                <c:pt idx="213">
                  <c:v>32913</c:v>
                </c:pt>
                <c:pt idx="214">
                  <c:v>32920</c:v>
                </c:pt>
                <c:pt idx="215">
                  <c:v>32927</c:v>
                </c:pt>
                <c:pt idx="216">
                  <c:v>32934</c:v>
                </c:pt>
                <c:pt idx="217">
                  <c:v>32941</c:v>
                </c:pt>
                <c:pt idx="218">
                  <c:v>32948</c:v>
                </c:pt>
                <c:pt idx="219">
                  <c:v>32955</c:v>
                </c:pt>
                <c:pt idx="220">
                  <c:v>32962</c:v>
                </c:pt>
                <c:pt idx="221">
                  <c:v>32969</c:v>
                </c:pt>
                <c:pt idx="222">
                  <c:v>32976</c:v>
                </c:pt>
                <c:pt idx="223">
                  <c:v>32983</c:v>
                </c:pt>
                <c:pt idx="224">
                  <c:v>32990</c:v>
                </c:pt>
                <c:pt idx="225">
                  <c:v>32997</c:v>
                </c:pt>
                <c:pt idx="226">
                  <c:v>33004</c:v>
                </c:pt>
                <c:pt idx="227">
                  <c:v>33011</c:v>
                </c:pt>
                <c:pt idx="228">
                  <c:v>33018</c:v>
                </c:pt>
                <c:pt idx="229">
                  <c:v>33025</c:v>
                </c:pt>
                <c:pt idx="230">
                  <c:v>33032</c:v>
                </c:pt>
                <c:pt idx="231">
                  <c:v>33039</c:v>
                </c:pt>
                <c:pt idx="232">
                  <c:v>33046</c:v>
                </c:pt>
                <c:pt idx="233">
                  <c:v>33053</c:v>
                </c:pt>
                <c:pt idx="234">
                  <c:v>33060</c:v>
                </c:pt>
                <c:pt idx="235">
                  <c:v>33067</c:v>
                </c:pt>
                <c:pt idx="236">
                  <c:v>33074</c:v>
                </c:pt>
                <c:pt idx="237">
                  <c:v>33081</c:v>
                </c:pt>
                <c:pt idx="238">
                  <c:v>33088</c:v>
                </c:pt>
                <c:pt idx="239">
                  <c:v>33095</c:v>
                </c:pt>
                <c:pt idx="240">
                  <c:v>33102</c:v>
                </c:pt>
                <c:pt idx="241">
                  <c:v>33109</c:v>
                </c:pt>
                <c:pt idx="242">
                  <c:v>33116</c:v>
                </c:pt>
                <c:pt idx="243">
                  <c:v>33123</c:v>
                </c:pt>
                <c:pt idx="244">
                  <c:v>33130</c:v>
                </c:pt>
                <c:pt idx="245">
                  <c:v>33137</c:v>
                </c:pt>
                <c:pt idx="246">
                  <c:v>33144</c:v>
                </c:pt>
                <c:pt idx="247">
                  <c:v>33151</c:v>
                </c:pt>
                <c:pt idx="248">
                  <c:v>33158</c:v>
                </c:pt>
                <c:pt idx="249">
                  <c:v>33165</c:v>
                </c:pt>
                <c:pt idx="250">
                  <c:v>33172</c:v>
                </c:pt>
                <c:pt idx="251">
                  <c:v>33179</c:v>
                </c:pt>
                <c:pt idx="252">
                  <c:v>33186</c:v>
                </c:pt>
                <c:pt idx="253">
                  <c:v>33193</c:v>
                </c:pt>
                <c:pt idx="254">
                  <c:v>33200</c:v>
                </c:pt>
                <c:pt idx="255">
                  <c:v>33207</c:v>
                </c:pt>
                <c:pt idx="256">
                  <c:v>33214</c:v>
                </c:pt>
                <c:pt idx="257">
                  <c:v>33221</c:v>
                </c:pt>
                <c:pt idx="258">
                  <c:v>33228</c:v>
                </c:pt>
                <c:pt idx="259">
                  <c:v>33235</c:v>
                </c:pt>
                <c:pt idx="260">
                  <c:v>33242</c:v>
                </c:pt>
                <c:pt idx="261">
                  <c:v>33249</c:v>
                </c:pt>
                <c:pt idx="262">
                  <c:v>33256</c:v>
                </c:pt>
                <c:pt idx="263">
                  <c:v>33263</c:v>
                </c:pt>
                <c:pt idx="264">
                  <c:v>33270</c:v>
                </c:pt>
                <c:pt idx="265">
                  <c:v>33277</c:v>
                </c:pt>
                <c:pt idx="266">
                  <c:v>33284</c:v>
                </c:pt>
                <c:pt idx="267">
                  <c:v>33291</c:v>
                </c:pt>
                <c:pt idx="268">
                  <c:v>33298</c:v>
                </c:pt>
                <c:pt idx="269">
                  <c:v>33305</c:v>
                </c:pt>
                <c:pt idx="270">
                  <c:v>33312</c:v>
                </c:pt>
                <c:pt idx="271">
                  <c:v>33319</c:v>
                </c:pt>
                <c:pt idx="272">
                  <c:v>33326</c:v>
                </c:pt>
                <c:pt idx="273">
                  <c:v>33333</c:v>
                </c:pt>
                <c:pt idx="274">
                  <c:v>33340</c:v>
                </c:pt>
                <c:pt idx="275">
                  <c:v>33347</c:v>
                </c:pt>
                <c:pt idx="276">
                  <c:v>33354</c:v>
                </c:pt>
                <c:pt idx="277">
                  <c:v>33361</c:v>
                </c:pt>
                <c:pt idx="278">
                  <c:v>33368</c:v>
                </c:pt>
                <c:pt idx="279">
                  <c:v>33375</c:v>
                </c:pt>
                <c:pt idx="280">
                  <c:v>33382</c:v>
                </c:pt>
                <c:pt idx="281">
                  <c:v>33389</c:v>
                </c:pt>
                <c:pt idx="282">
                  <c:v>33396</c:v>
                </c:pt>
                <c:pt idx="283">
                  <c:v>33403</c:v>
                </c:pt>
                <c:pt idx="284">
                  <c:v>33410</c:v>
                </c:pt>
                <c:pt idx="285">
                  <c:v>33417</c:v>
                </c:pt>
                <c:pt idx="286">
                  <c:v>33424</c:v>
                </c:pt>
                <c:pt idx="287">
                  <c:v>33431</c:v>
                </c:pt>
                <c:pt idx="288">
                  <c:v>33438</c:v>
                </c:pt>
                <c:pt idx="289">
                  <c:v>33445</c:v>
                </c:pt>
                <c:pt idx="290">
                  <c:v>33452</c:v>
                </c:pt>
                <c:pt idx="291">
                  <c:v>33459</c:v>
                </c:pt>
                <c:pt idx="292">
                  <c:v>33466</c:v>
                </c:pt>
                <c:pt idx="293">
                  <c:v>33473</c:v>
                </c:pt>
                <c:pt idx="294">
                  <c:v>33480</c:v>
                </c:pt>
                <c:pt idx="295">
                  <c:v>33487</c:v>
                </c:pt>
                <c:pt idx="296">
                  <c:v>33494</c:v>
                </c:pt>
                <c:pt idx="297">
                  <c:v>33501</c:v>
                </c:pt>
                <c:pt idx="298">
                  <c:v>33508</c:v>
                </c:pt>
                <c:pt idx="299">
                  <c:v>33515</c:v>
                </c:pt>
                <c:pt idx="300">
                  <c:v>33522</c:v>
                </c:pt>
                <c:pt idx="301">
                  <c:v>33529</c:v>
                </c:pt>
                <c:pt idx="302">
                  <c:v>33536</c:v>
                </c:pt>
                <c:pt idx="303">
                  <c:v>33543</c:v>
                </c:pt>
                <c:pt idx="304">
                  <c:v>33550</c:v>
                </c:pt>
                <c:pt idx="305">
                  <c:v>33557</c:v>
                </c:pt>
                <c:pt idx="306">
                  <c:v>33564</c:v>
                </c:pt>
                <c:pt idx="307">
                  <c:v>33571</c:v>
                </c:pt>
                <c:pt idx="308">
                  <c:v>33578</c:v>
                </c:pt>
                <c:pt idx="309">
                  <c:v>33585</c:v>
                </c:pt>
                <c:pt idx="310">
                  <c:v>33592</c:v>
                </c:pt>
                <c:pt idx="311">
                  <c:v>33599</c:v>
                </c:pt>
                <c:pt idx="312">
                  <c:v>33606</c:v>
                </c:pt>
                <c:pt idx="313">
                  <c:v>33613</c:v>
                </c:pt>
                <c:pt idx="314">
                  <c:v>33620</c:v>
                </c:pt>
                <c:pt idx="315">
                  <c:v>33627</c:v>
                </c:pt>
                <c:pt idx="316">
                  <c:v>33634</c:v>
                </c:pt>
                <c:pt idx="317">
                  <c:v>33641</c:v>
                </c:pt>
                <c:pt idx="318">
                  <c:v>33648</c:v>
                </c:pt>
                <c:pt idx="319">
                  <c:v>33655</c:v>
                </c:pt>
                <c:pt idx="320">
                  <c:v>33662</c:v>
                </c:pt>
                <c:pt idx="321">
                  <c:v>33669</c:v>
                </c:pt>
                <c:pt idx="322">
                  <c:v>33676</c:v>
                </c:pt>
                <c:pt idx="323">
                  <c:v>33683</c:v>
                </c:pt>
                <c:pt idx="324">
                  <c:v>33690</c:v>
                </c:pt>
                <c:pt idx="325">
                  <c:v>33697</c:v>
                </c:pt>
                <c:pt idx="326">
                  <c:v>33704</c:v>
                </c:pt>
                <c:pt idx="327">
                  <c:v>33711</c:v>
                </c:pt>
                <c:pt idx="328">
                  <c:v>33718</c:v>
                </c:pt>
                <c:pt idx="329">
                  <c:v>33725</c:v>
                </c:pt>
                <c:pt idx="330">
                  <c:v>33732</c:v>
                </c:pt>
                <c:pt idx="331">
                  <c:v>33739</c:v>
                </c:pt>
                <c:pt idx="332">
                  <c:v>33746</c:v>
                </c:pt>
                <c:pt idx="333">
                  <c:v>33753</c:v>
                </c:pt>
                <c:pt idx="334">
                  <c:v>33760</c:v>
                </c:pt>
                <c:pt idx="335">
                  <c:v>33767</c:v>
                </c:pt>
                <c:pt idx="336">
                  <c:v>33774</c:v>
                </c:pt>
                <c:pt idx="337">
                  <c:v>33781</c:v>
                </c:pt>
                <c:pt idx="338">
                  <c:v>33788</c:v>
                </c:pt>
                <c:pt idx="339">
                  <c:v>33795</c:v>
                </c:pt>
                <c:pt idx="340">
                  <c:v>33802</c:v>
                </c:pt>
                <c:pt idx="341">
                  <c:v>33809</c:v>
                </c:pt>
                <c:pt idx="342">
                  <c:v>33816</c:v>
                </c:pt>
                <c:pt idx="343">
                  <c:v>33823</c:v>
                </c:pt>
                <c:pt idx="344">
                  <c:v>33830</c:v>
                </c:pt>
                <c:pt idx="345">
                  <c:v>33837</c:v>
                </c:pt>
                <c:pt idx="346">
                  <c:v>33844</c:v>
                </c:pt>
                <c:pt idx="347">
                  <c:v>33851</c:v>
                </c:pt>
                <c:pt idx="348">
                  <c:v>33858</c:v>
                </c:pt>
                <c:pt idx="349">
                  <c:v>33865</c:v>
                </c:pt>
                <c:pt idx="350">
                  <c:v>33872</c:v>
                </c:pt>
                <c:pt idx="351">
                  <c:v>33879</c:v>
                </c:pt>
                <c:pt idx="352">
                  <c:v>33886</c:v>
                </c:pt>
                <c:pt idx="353">
                  <c:v>33893</c:v>
                </c:pt>
                <c:pt idx="354">
                  <c:v>33900</c:v>
                </c:pt>
                <c:pt idx="355">
                  <c:v>33907</c:v>
                </c:pt>
                <c:pt idx="356">
                  <c:v>33914</c:v>
                </c:pt>
                <c:pt idx="357">
                  <c:v>33921</c:v>
                </c:pt>
                <c:pt idx="358">
                  <c:v>33928</c:v>
                </c:pt>
                <c:pt idx="359">
                  <c:v>33935</c:v>
                </c:pt>
                <c:pt idx="360">
                  <c:v>33942</c:v>
                </c:pt>
                <c:pt idx="361">
                  <c:v>33949</c:v>
                </c:pt>
                <c:pt idx="362">
                  <c:v>33956</c:v>
                </c:pt>
                <c:pt idx="363">
                  <c:v>33963</c:v>
                </c:pt>
                <c:pt idx="364">
                  <c:v>33970</c:v>
                </c:pt>
                <c:pt idx="365">
                  <c:v>33977</c:v>
                </c:pt>
                <c:pt idx="366">
                  <c:v>33984</c:v>
                </c:pt>
                <c:pt idx="367">
                  <c:v>33991</c:v>
                </c:pt>
                <c:pt idx="368">
                  <c:v>33998</c:v>
                </c:pt>
                <c:pt idx="369">
                  <c:v>34005</c:v>
                </c:pt>
                <c:pt idx="370">
                  <c:v>34012</c:v>
                </c:pt>
                <c:pt idx="371">
                  <c:v>34019</c:v>
                </c:pt>
                <c:pt idx="372">
                  <c:v>34026</c:v>
                </c:pt>
                <c:pt idx="373">
                  <c:v>34033</c:v>
                </c:pt>
                <c:pt idx="374">
                  <c:v>34040</c:v>
                </c:pt>
                <c:pt idx="375">
                  <c:v>34047</c:v>
                </c:pt>
                <c:pt idx="376">
                  <c:v>34054</c:v>
                </c:pt>
                <c:pt idx="377">
                  <c:v>34061</c:v>
                </c:pt>
                <c:pt idx="378">
                  <c:v>34068</c:v>
                </c:pt>
                <c:pt idx="379">
                  <c:v>34075</c:v>
                </c:pt>
                <c:pt idx="380">
                  <c:v>34082</c:v>
                </c:pt>
                <c:pt idx="381">
                  <c:v>34089</c:v>
                </c:pt>
                <c:pt idx="382">
                  <c:v>34096</c:v>
                </c:pt>
                <c:pt idx="383">
                  <c:v>34103</c:v>
                </c:pt>
                <c:pt idx="384">
                  <c:v>34110</c:v>
                </c:pt>
                <c:pt idx="385">
                  <c:v>34117</c:v>
                </c:pt>
                <c:pt idx="386">
                  <c:v>34124</c:v>
                </c:pt>
                <c:pt idx="387">
                  <c:v>34131</c:v>
                </c:pt>
                <c:pt idx="388">
                  <c:v>34138</c:v>
                </c:pt>
                <c:pt idx="389">
                  <c:v>34145</c:v>
                </c:pt>
                <c:pt idx="390">
                  <c:v>34152</c:v>
                </c:pt>
                <c:pt idx="391">
                  <c:v>34159</c:v>
                </c:pt>
                <c:pt idx="392">
                  <c:v>34166</c:v>
                </c:pt>
                <c:pt idx="393">
                  <c:v>34173</c:v>
                </c:pt>
                <c:pt idx="394">
                  <c:v>34180</c:v>
                </c:pt>
                <c:pt idx="395">
                  <c:v>34187</c:v>
                </c:pt>
                <c:pt idx="396">
                  <c:v>34194</c:v>
                </c:pt>
                <c:pt idx="397">
                  <c:v>34201</c:v>
                </c:pt>
                <c:pt idx="398">
                  <c:v>34208</c:v>
                </c:pt>
                <c:pt idx="399">
                  <c:v>34215</c:v>
                </c:pt>
                <c:pt idx="400">
                  <c:v>34222</c:v>
                </c:pt>
                <c:pt idx="401">
                  <c:v>34229</c:v>
                </c:pt>
                <c:pt idx="402">
                  <c:v>34236</c:v>
                </c:pt>
                <c:pt idx="403">
                  <c:v>34243</c:v>
                </c:pt>
                <c:pt idx="404">
                  <c:v>34250</c:v>
                </c:pt>
                <c:pt idx="405">
                  <c:v>34257</c:v>
                </c:pt>
                <c:pt idx="406">
                  <c:v>34264</c:v>
                </c:pt>
                <c:pt idx="407">
                  <c:v>34271</c:v>
                </c:pt>
                <c:pt idx="408">
                  <c:v>34278</c:v>
                </c:pt>
                <c:pt idx="409">
                  <c:v>34285</c:v>
                </c:pt>
                <c:pt idx="410">
                  <c:v>34292</c:v>
                </c:pt>
                <c:pt idx="411">
                  <c:v>34299</c:v>
                </c:pt>
                <c:pt idx="412">
                  <c:v>34306</c:v>
                </c:pt>
                <c:pt idx="413">
                  <c:v>34313</c:v>
                </c:pt>
                <c:pt idx="414">
                  <c:v>34320</c:v>
                </c:pt>
                <c:pt idx="415">
                  <c:v>34327</c:v>
                </c:pt>
                <c:pt idx="416">
                  <c:v>34334</c:v>
                </c:pt>
                <c:pt idx="417">
                  <c:v>34341</c:v>
                </c:pt>
                <c:pt idx="418">
                  <c:v>34348</c:v>
                </c:pt>
                <c:pt idx="419">
                  <c:v>34355</c:v>
                </c:pt>
                <c:pt idx="420">
                  <c:v>34362</c:v>
                </c:pt>
                <c:pt idx="421">
                  <c:v>34369</c:v>
                </c:pt>
                <c:pt idx="422">
                  <c:v>34376</c:v>
                </c:pt>
                <c:pt idx="423">
                  <c:v>34383</c:v>
                </c:pt>
                <c:pt idx="424">
                  <c:v>34390</c:v>
                </c:pt>
                <c:pt idx="425">
                  <c:v>34397</c:v>
                </c:pt>
                <c:pt idx="426">
                  <c:v>34404</c:v>
                </c:pt>
                <c:pt idx="427">
                  <c:v>34411</c:v>
                </c:pt>
                <c:pt idx="428">
                  <c:v>34418</c:v>
                </c:pt>
                <c:pt idx="429">
                  <c:v>34425</c:v>
                </c:pt>
                <c:pt idx="430">
                  <c:v>34432</c:v>
                </c:pt>
                <c:pt idx="431">
                  <c:v>34439</c:v>
                </c:pt>
                <c:pt idx="432">
                  <c:v>34446</c:v>
                </c:pt>
                <c:pt idx="433">
                  <c:v>34453</c:v>
                </c:pt>
                <c:pt idx="434">
                  <c:v>34460</c:v>
                </c:pt>
                <c:pt idx="435">
                  <c:v>34467</c:v>
                </c:pt>
                <c:pt idx="436">
                  <c:v>34474</c:v>
                </c:pt>
                <c:pt idx="437">
                  <c:v>34481</c:v>
                </c:pt>
                <c:pt idx="438">
                  <c:v>34488</c:v>
                </c:pt>
                <c:pt idx="439">
                  <c:v>34495</c:v>
                </c:pt>
                <c:pt idx="440">
                  <c:v>34502</c:v>
                </c:pt>
                <c:pt idx="441">
                  <c:v>34509</c:v>
                </c:pt>
                <c:pt idx="442">
                  <c:v>34516</c:v>
                </c:pt>
                <c:pt idx="443">
                  <c:v>34523</c:v>
                </c:pt>
                <c:pt idx="444">
                  <c:v>34530</c:v>
                </c:pt>
                <c:pt idx="445">
                  <c:v>34537</c:v>
                </c:pt>
                <c:pt idx="446">
                  <c:v>34544</c:v>
                </c:pt>
                <c:pt idx="447">
                  <c:v>34551</c:v>
                </c:pt>
                <c:pt idx="448">
                  <c:v>34558</c:v>
                </c:pt>
                <c:pt idx="449">
                  <c:v>34565</c:v>
                </c:pt>
                <c:pt idx="450">
                  <c:v>34572</c:v>
                </c:pt>
                <c:pt idx="451">
                  <c:v>34579</c:v>
                </c:pt>
                <c:pt idx="452">
                  <c:v>34586</c:v>
                </c:pt>
                <c:pt idx="453">
                  <c:v>34593</c:v>
                </c:pt>
                <c:pt idx="454">
                  <c:v>34600</c:v>
                </c:pt>
                <c:pt idx="455">
                  <c:v>34607</c:v>
                </c:pt>
                <c:pt idx="456">
                  <c:v>34614</c:v>
                </c:pt>
                <c:pt idx="457">
                  <c:v>34621</c:v>
                </c:pt>
                <c:pt idx="458">
                  <c:v>34628</c:v>
                </c:pt>
                <c:pt idx="459">
                  <c:v>34635</c:v>
                </c:pt>
                <c:pt idx="460">
                  <c:v>34642</c:v>
                </c:pt>
                <c:pt idx="461">
                  <c:v>34649</c:v>
                </c:pt>
                <c:pt idx="462">
                  <c:v>34656</c:v>
                </c:pt>
                <c:pt idx="463">
                  <c:v>34663</c:v>
                </c:pt>
                <c:pt idx="464">
                  <c:v>34670</c:v>
                </c:pt>
                <c:pt idx="465">
                  <c:v>34677</c:v>
                </c:pt>
                <c:pt idx="466">
                  <c:v>34684</c:v>
                </c:pt>
                <c:pt idx="467">
                  <c:v>34691</c:v>
                </c:pt>
                <c:pt idx="468">
                  <c:v>34698</c:v>
                </c:pt>
                <c:pt idx="469">
                  <c:v>34705</c:v>
                </c:pt>
                <c:pt idx="470">
                  <c:v>34712</c:v>
                </c:pt>
                <c:pt idx="471">
                  <c:v>34719</c:v>
                </c:pt>
                <c:pt idx="472">
                  <c:v>34726</c:v>
                </c:pt>
                <c:pt idx="473">
                  <c:v>34733</c:v>
                </c:pt>
                <c:pt idx="474">
                  <c:v>34740</c:v>
                </c:pt>
                <c:pt idx="475">
                  <c:v>34747</c:v>
                </c:pt>
                <c:pt idx="476">
                  <c:v>34754</c:v>
                </c:pt>
                <c:pt idx="477">
                  <c:v>34761</c:v>
                </c:pt>
                <c:pt idx="478">
                  <c:v>34768</c:v>
                </c:pt>
                <c:pt idx="479">
                  <c:v>34775</c:v>
                </c:pt>
                <c:pt idx="480">
                  <c:v>34782</c:v>
                </c:pt>
                <c:pt idx="481">
                  <c:v>34789</c:v>
                </c:pt>
                <c:pt idx="482">
                  <c:v>34796</c:v>
                </c:pt>
                <c:pt idx="483">
                  <c:v>34803</c:v>
                </c:pt>
                <c:pt idx="484">
                  <c:v>34810</c:v>
                </c:pt>
                <c:pt idx="485">
                  <c:v>34817</c:v>
                </c:pt>
                <c:pt idx="486">
                  <c:v>34824</c:v>
                </c:pt>
                <c:pt idx="487">
                  <c:v>34831</c:v>
                </c:pt>
                <c:pt idx="488">
                  <c:v>34838</c:v>
                </c:pt>
                <c:pt idx="489">
                  <c:v>34845</c:v>
                </c:pt>
                <c:pt idx="490">
                  <c:v>34852</c:v>
                </c:pt>
                <c:pt idx="491">
                  <c:v>34859</c:v>
                </c:pt>
                <c:pt idx="492">
                  <c:v>34866</c:v>
                </c:pt>
                <c:pt idx="493">
                  <c:v>34873</c:v>
                </c:pt>
                <c:pt idx="494">
                  <c:v>34880</c:v>
                </c:pt>
                <c:pt idx="495">
                  <c:v>34887</c:v>
                </c:pt>
                <c:pt idx="496">
                  <c:v>34894</c:v>
                </c:pt>
                <c:pt idx="497">
                  <c:v>34901</c:v>
                </c:pt>
                <c:pt idx="498">
                  <c:v>34908</c:v>
                </c:pt>
                <c:pt idx="499">
                  <c:v>34915</c:v>
                </c:pt>
                <c:pt idx="500">
                  <c:v>34922</c:v>
                </c:pt>
                <c:pt idx="501">
                  <c:v>34929</c:v>
                </c:pt>
                <c:pt idx="502">
                  <c:v>34936</c:v>
                </c:pt>
                <c:pt idx="503">
                  <c:v>34943</c:v>
                </c:pt>
                <c:pt idx="504">
                  <c:v>34950</c:v>
                </c:pt>
                <c:pt idx="505">
                  <c:v>34957</c:v>
                </c:pt>
                <c:pt idx="506">
                  <c:v>34964</c:v>
                </c:pt>
                <c:pt idx="507">
                  <c:v>34971</c:v>
                </c:pt>
                <c:pt idx="508">
                  <c:v>34978</c:v>
                </c:pt>
                <c:pt idx="509">
                  <c:v>34985</c:v>
                </c:pt>
                <c:pt idx="510">
                  <c:v>34992</c:v>
                </c:pt>
                <c:pt idx="511">
                  <c:v>34999</c:v>
                </c:pt>
                <c:pt idx="512">
                  <c:v>35006</c:v>
                </c:pt>
                <c:pt idx="513">
                  <c:v>35013</c:v>
                </c:pt>
                <c:pt idx="514">
                  <c:v>35020</c:v>
                </c:pt>
                <c:pt idx="515">
                  <c:v>35027</c:v>
                </c:pt>
                <c:pt idx="516">
                  <c:v>35034</c:v>
                </c:pt>
                <c:pt idx="517">
                  <c:v>35041</c:v>
                </c:pt>
                <c:pt idx="518">
                  <c:v>35048</c:v>
                </c:pt>
                <c:pt idx="519">
                  <c:v>35055</c:v>
                </c:pt>
                <c:pt idx="520">
                  <c:v>35062</c:v>
                </c:pt>
                <c:pt idx="521">
                  <c:v>35069</c:v>
                </c:pt>
                <c:pt idx="522">
                  <c:v>35076</c:v>
                </c:pt>
                <c:pt idx="523">
                  <c:v>35083</c:v>
                </c:pt>
                <c:pt idx="524">
                  <c:v>35090</c:v>
                </c:pt>
                <c:pt idx="525">
                  <c:v>35097</c:v>
                </c:pt>
                <c:pt idx="526">
                  <c:v>35104</c:v>
                </c:pt>
                <c:pt idx="527">
                  <c:v>35111</c:v>
                </c:pt>
                <c:pt idx="528">
                  <c:v>35118</c:v>
                </c:pt>
                <c:pt idx="529">
                  <c:v>35125</c:v>
                </c:pt>
                <c:pt idx="530">
                  <c:v>35132</c:v>
                </c:pt>
                <c:pt idx="531">
                  <c:v>35139</c:v>
                </c:pt>
                <c:pt idx="532">
                  <c:v>35146</c:v>
                </c:pt>
                <c:pt idx="533">
                  <c:v>35153</c:v>
                </c:pt>
                <c:pt idx="534">
                  <c:v>35160</c:v>
                </c:pt>
                <c:pt idx="535">
                  <c:v>35167</c:v>
                </c:pt>
                <c:pt idx="536">
                  <c:v>35174</c:v>
                </c:pt>
                <c:pt idx="537">
                  <c:v>35181</c:v>
                </c:pt>
                <c:pt idx="538">
                  <c:v>35188</c:v>
                </c:pt>
                <c:pt idx="539">
                  <c:v>35195</c:v>
                </c:pt>
                <c:pt idx="540">
                  <c:v>35202</c:v>
                </c:pt>
                <c:pt idx="541">
                  <c:v>35209</c:v>
                </c:pt>
                <c:pt idx="542">
                  <c:v>35216</c:v>
                </c:pt>
                <c:pt idx="543">
                  <c:v>35223</c:v>
                </c:pt>
                <c:pt idx="544">
                  <c:v>35230</c:v>
                </c:pt>
                <c:pt idx="545">
                  <c:v>35237</c:v>
                </c:pt>
                <c:pt idx="546">
                  <c:v>35244</c:v>
                </c:pt>
                <c:pt idx="547">
                  <c:v>35251</c:v>
                </c:pt>
                <c:pt idx="548">
                  <c:v>35258</c:v>
                </c:pt>
                <c:pt idx="549">
                  <c:v>35265</c:v>
                </c:pt>
                <c:pt idx="550">
                  <c:v>35272</c:v>
                </c:pt>
                <c:pt idx="551">
                  <c:v>35279</c:v>
                </c:pt>
                <c:pt idx="552">
                  <c:v>35286</c:v>
                </c:pt>
                <c:pt idx="553">
                  <c:v>35293</c:v>
                </c:pt>
                <c:pt idx="554">
                  <c:v>35300</c:v>
                </c:pt>
                <c:pt idx="555">
                  <c:v>35307</c:v>
                </c:pt>
                <c:pt idx="556">
                  <c:v>35314</c:v>
                </c:pt>
                <c:pt idx="557">
                  <c:v>35321</c:v>
                </c:pt>
                <c:pt idx="558">
                  <c:v>35328</c:v>
                </c:pt>
                <c:pt idx="559">
                  <c:v>35335</c:v>
                </c:pt>
                <c:pt idx="560">
                  <c:v>35342</c:v>
                </c:pt>
                <c:pt idx="561">
                  <c:v>35349</c:v>
                </c:pt>
                <c:pt idx="562">
                  <c:v>35356</c:v>
                </c:pt>
                <c:pt idx="563">
                  <c:v>35363</c:v>
                </c:pt>
                <c:pt idx="564">
                  <c:v>35370</c:v>
                </c:pt>
                <c:pt idx="565">
                  <c:v>35377</c:v>
                </c:pt>
                <c:pt idx="566">
                  <c:v>35384</c:v>
                </c:pt>
                <c:pt idx="567">
                  <c:v>35391</c:v>
                </c:pt>
                <c:pt idx="568">
                  <c:v>35398</c:v>
                </c:pt>
                <c:pt idx="569">
                  <c:v>35405</c:v>
                </c:pt>
                <c:pt idx="570">
                  <c:v>35412</c:v>
                </c:pt>
                <c:pt idx="571">
                  <c:v>35419</c:v>
                </c:pt>
                <c:pt idx="572">
                  <c:v>35426</c:v>
                </c:pt>
                <c:pt idx="573">
                  <c:v>35433</c:v>
                </c:pt>
                <c:pt idx="574">
                  <c:v>35440</c:v>
                </c:pt>
                <c:pt idx="575">
                  <c:v>35447</c:v>
                </c:pt>
                <c:pt idx="576">
                  <c:v>35454</c:v>
                </c:pt>
                <c:pt idx="577">
                  <c:v>35461</c:v>
                </c:pt>
                <c:pt idx="578">
                  <c:v>35468</c:v>
                </c:pt>
                <c:pt idx="579">
                  <c:v>35475</c:v>
                </c:pt>
                <c:pt idx="580">
                  <c:v>35482</c:v>
                </c:pt>
                <c:pt idx="581">
                  <c:v>35489</c:v>
                </c:pt>
                <c:pt idx="582">
                  <c:v>35496</c:v>
                </c:pt>
                <c:pt idx="583">
                  <c:v>35503</c:v>
                </c:pt>
                <c:pt idx="584">
                  <c:v>35510</c:v>
                </c:pt>
                <c:pt idx="585">
                  <c:v>35517</c:v>
                </c:pt>
                <c:pt idx="586">
                  <c:v>35524</c:v>
                </c:pt>
                <c:pt idx="587">
                  <c:v>35531</c:v>
                </c:pt>
                <c:pt idx="588">
                  <c:v>35538</c:v>
                </c:pt>
                <c:pt idx="589">
                  <c:v>35545</c:v>
                </c:pt>
                <c:pt idx="590">
                  <c:v>35552</c:v>
                </c:pt>
                <c:pt idx="591">
                  <c:v>35559</c:v>
                </c:pt>
                <c:pt idx="592">
                  <c:v>35566</c:v>
                </c:pt>
                <c:pt idx="593">
                  <c:v>35573</c:v>
                </c:pt>
                <c:pt idx="594">
                  <c:v>35580</c:v>
                </c:pt>
                <c:pt idx="595">
                  <c:v>35587</c:v>
                </c:pt>
                <c:pt idx="596">
                  <c:v>35594</c:v>
                </c:pt>
                <c:pt idx="597">
                  <c:v>35601</c:v>
                </c:pt>
                <c:pt idx="598">
                  <c:v>35608</c:v>
                </c:pt>
                <c:pt idx="599">
                  <c:v>35615</c:v>
                </c:pt>
                <c:pt idx="600">
                  <c:v>35622</c:v>
                </c:pt>
                <c:pt idx="601">
                  <c:v>35629</c:v>
                </c:pt>
                <c:pt idx="602">
                  <c:v>35636</c:v>
                </c:pt>
                <c:pt idx="603">
                  <c:v>35643</c:v>
                </c:pt>
                <c:pt idx="604">
                  <c:v>35650</c:v>
                </c:pt>
                <c:pt idx="605">
                  <c:v>35657</c:v>
                </c:pt>
                <c:pt idx="606">
                  <c:v>35664</c:v>
                </c:pt>
                <c:pt idx="607">
                  <c:v>35671</c:v>
                </c:pt>
                <c:pt idx="608">
                  <c:v>35678</c:v>
                </c:pt>
                <c:pt idx="609">
                  <c:v>35685</c:v>
                </c:pt>
                <c:pt idx="610">
                  <c:v>35692</c:v>
                </c:pt>
                <c:pt idx="611">
                  <c:v>35699</c:v>
                </c:pt>
                <c:pt idx="612">
                  <c:v>35706</c:v>
                </c:pt>
                <c:pt idx="613">
                  <c:v>35713</c:v>
                </c:pt>
                <c:pt idx="614">
                  <c:v>35720</c:v>
                </c:pt>
                <c:pt idx="615">
                  <c:v>35727</c:v>
                </c:pt>
                <c:pt idx="616">
                  <c:v>35734</c:v>
                </c:pt>
                <c:pt idx="617">
                  <c:v>35741</c:v>
                </c:pt>
                <c:pt idx="618">
                  <c:v>35748</c:v>
                </c:pt>
                <c:pt idx="619">
                  <c:v>35755</c:v>
                </c:pt>
                <c:pt idx="620">
                  <c:v>35762</c:v>
                </c:pt>
                <c:pt idx="621">
                  <c:v>35769</c:v>
                </c:pt>
                <c:pt idx="622">
                  <c:v>35776</c:v>
                </c:pt>
                <c:pt idx="623">
                  <c:v>35783</c:v>
                </c:pt>
                <c:pt idx="624">
                  <c:v>35790</c:v>
                </c:pt>
                <c:pt idx="625">
                  <c:v>35797</c:v>
                </c:pt>
                <c:pt idx="626">
                  <c:v>35804</c:v>
                </c:pt>
                <c:pt idx="627">
                  <c:v>35811</c:v>
                </c:pt>
                <c:pt idx="628">
                  <c:v>35818</c:v>
                </c:pt>
                <c:pt idx="629">
                  <c:v>35825</c:v>
                </c:pt>
                <c:pt idx="630">
                  <c:v>35832</c:v>
                </c:pt>
                <c:pt idx="631">
                  <c:v>35839</c:v>
                </c:pt>
                <c:pt idx="632">
                  <c:v>35846</c:v>
                </c:pt>
                <c:pt idx="633">
                  <c:v>35853</c:v>
                </c:pt>
                <c:pt idx="634">
                  <c:v>35860</c:v>
                </c:pt>
                <c:pt idx="635">
                  <c:v>35867</c:v>
                </c:pt>
                <c:pt idx="636">
                  <c:v>35874</c:v>
                </c:pt>
                <c:pt idx="637">
                  <c:v>35881</c:v>
                </c:pt>
                <c:pt idx="638">
                  <c:v>35888</c:v>
                </c:pt>
                <c:pt idx="639">
                  <c:v>35895</c:v>
                </c:pt>
                <c:pt idx="640">
                  <c:v>35902</c:v>
                </c:pt>
                <c:pt idx="641">
                  <c:v>35909</c:v>
                </c:pt>
                <c:pt idx="642">
                  <c:v>35916</c:v>
                </c:pt>
                <c:pt idx="643">
                  <c:v>35923</c:v>
                </c:pt>
                <c:pt idx="644">
                  <c:v>35930</c:v>
                </c:pt>
                <c:pt idx="645">
                  <c:v>35937</c:v>
                </c:pt>
                <c:pt idx="646">
                  <c:v>35944</c:v>
                </c:pt>
                <c:pt idx="647">
                  <c:v>35951</c:v>
                </c:pt>
                <c:pt idx="648">
                  <c:v>35958</c:v>
                </c:pt>
                <c:pt idx="649">
                  <c:v>35965</c:v>
                </c:pt>
                <c:pt idx="650">
                  <c:v>35972</c:v>
                </c:pt>
                <c:pt idx="651">
                  <c:v>35979</c:v>
                </c:pt>
                <c:pt idx="652">
                  <c:v>35986</c:v>
                </c:pt>
                <c:pt idx="653">
                  <c:v>35993</c:v>
                </c:pt>
                <c:pt idx="654">
                  <c:v>36000</c:v>
                </c:pt>
                <c:pt idx="655">
                  <c:v>36007</c:v>
                </c:pt>
                <c:pt idx="656">
                  <c:v>36014</c:v>
                </c:pt>
                <c:pt idx="657">
                  <c:v>36021</c:v>
                </c:pt>
                <c:pt idx="658">
                  <c:v>36028</c:v>
                </c:pt>
                <c:pt idx="659">
                  <c:v>36035</c:v>
                </c:pt>
                <c:pt idx="660">
                  <c:v>36042</c:v>
                </c:pt>
                <c:pt idx="661">
                  <c:v>36049</c:v>
                </c:pt>
                <c:pt idx="662">
                  <c:v>36056</c:v>
                </c:pt>
                <c:pt idx="663">
                  <c:v>36063</c:v>
                </c:pt>
                <c:pt idx="664">
                  <c:v>36070</c:v>
                </c:pt>
                <c:pt idx="665">
                  <c:v>36077</c:v>
                </c:pt>
                <c:pt idx="666">
                  <c:v>36084</c:v>
                </c:pt>
                <c:pt idx="667">
                  <c:v>36091</c:v>
                </c:pt>
                <c:pt idx="668">
                  <c:v>36098</c:v>
                </c:pt>
                <c:pt idx="669">
                  <c:v>36105</c:v>
                </c:pt>
                <c:pt idx="670">
                  <c:v>36112</c:v>
                </c:pt>
                <c:pt idx="671">
                  <c:v>36119</c:v>
                </c:pt>
                <c:pt idx="672">
                  <c:v>36126</c:v>
                </c:pt>
                <c:pt idx="673">
                  <c:v>36133</c:v>
                </c:pt>
                <c:pt idx="674">
                  <c:v>36140</c:v>
                </c:pt>
                <c:pt idx="675">
                  <c:v>36147</c:v>
                </c:pt>
                <c:pt idx="676">
                  <c:v>36154</c:v>
                </c:pt>
                <c:pt idx="677">
                  <c:v>36161</c:v>
                </c:pt>
                <c:pt idx="678">
                  <c:v>36168</c:v>
                </c:pt>
                <c:pt idx="679">
                  <c:v>36175</c:v>
                </c:pt>
                <c:pt idx="680">
                  <c:v>36182</c:v>
                </c:pt>
                <c:pt idx="681">
                  <c:v>36189</c:v>
                </c:pt>
                <c:pt idx="682">
                  <c:v>36196</c:v>
                </c:pt>
                <c:pt idx="683">
                  <c:v>36203</c:v>
                </c:pt>
                <c:pt idx="684">
                  <c:v>36210</c:v>
                </c:pt>
                <c:pt idx="685">
                  <c:v>36217</c:v>
                </c:pt>
                <c:pt idx="686">
                  <c:v>36224</c:v>
                </c:pt>
                <c:pt idx="687">
                  <c:v>36231</c:v>
                </c:pt>
                <c:pt idx="688">
                  <c:v>36238</c:v>
                </c:pt>
                <c:pt idx="689">
                  <c:v>36245</c:v>
                </c:pt>
                <c:pt idx="690">
                  <c:v>36252</c:v>
                </c:pt>
                <c:pt idx="691">
                  <c:v>36259</c:v>
                </c:pt>
                <c:pt idx="692">
                  <c:v>36266</c:v>
                </c:pt>
                <c:pt idx="693">
                  <c:v>36273</c:v>
                </c:pt>
                <c:pt idx="694">
                  <c:v>36280</c:v>
                </c:pt>
                <c:pt idx="695">
                  <c:v>36287</c:v>
                </c:pt>
                <c:pt idx="696">
                  <c:v>36294</c:v>
                </c:pt>
                <c:pt idx="697">
                  <c:v>36301</c:v>
                </c:pt>
                <c:pt idx="698">
                  <c:v>36308</c:v>
                </c:pt>
                <c:pt idx="699">
                  <c:v>36315</c:v>
                </c:pt>
                <c:pt idx="700">
                  <c:v>36322</c:v>
                </c:pt>
                <c:pt idx="701">
                  <c:v>36329</c:v>
                </c:pt>
                <c:pt idx="702">
                  <c:v>36336</c:v>
                </c:pt>
                <c:pt idx="703">
                  <c:v>36343</c:v>
                </c:pt>
                <c:pt idx="704">
                  <c:v>36350</c:v>
                </c:pt>
                <c:pt idx="705">
                  <c:v>36357</c:v>
                </c:pt>
                <c:pt idx="706">
                  <c:v>36364</c:v>
                </c:pt>
                <c:pt idx="707">
                  <c:v>36371</c:v>
                </c:pt>
                <c:pt idx="708">
                  <c:v>36378</c:v>
                </c:pt>
                <c:pt idx="709">
                  <c:v>36385</c:v>
                </c:pt>
                <c:pt idx="710">
                  <c:v>36392</c:v>
                </c:pt>
                <c:pt idx="711">
                  <c:v>36399</c:v>
                </c:pt>
                <c:pt idx="712">
                  <c:v>36406</c:v>
                </c:pt>
                <c:pt idx="713">
                  <c:v>36413</c:v>
                </c:pt>
                <c:pt idx="714">
                  <c:v>36420</c:v>
                </c:pt>
                <c:pt idx="715">
                  <c:v>36427</c:v>
                </c:pt>
                <c:pt idx="716">
                  <c:v>36434</c:v>
                </c:pt>
                <c:pt idx="717">
                  <c:v>36441</c:v>
                </c:pt>
                <c:pt idx="718">
                  <c:v>36448</c:v>
                </c:pt>
                <c:pt idx="719">
                  <c:v>36455</c:v>
                </c:pt>
                <c:pt idx="720">
                  <c:v>36462</c:v>
                </c:pt>
                <c:pt idx="721">
                  <c:v>36469</c:v>
                </c:pt>
                <c:pt idx="722">
                  <c:v>36476</c:v>
                </c:pt>
                <c:pt idx="723">
                  <c:v>36483</c:v>
                </c:pt>
                <c:pt idx="724">
                  <c:v>36490</c:v>
                </c:pt>
                <c:pt idx="725">
                  <c:v>36497</c:v>
                </c:pt>
                <c:pt idx="726">
                  <c:v>36504</c:v>
                </c:pt>
                <c:pt idx="727">
                  <c:v>36511</c:v>
                </c:pt>
                <c:pt idx="728">
                  <c:v>36518</c:v>
                </c:pt>
                <c:pt idx="729">
                  <c:v>36525</c:v>
                </c:pt>
                <c:pt idx="730">
                  <c:v>36532</c:v>
                </c:pt>
                <c:pt idx="731">
                  <c:v>36539</c:v>
                </c:pt>
                <c:pt idx="732">
                  <c:v>36546</c:v>
                </c:pt>
                <c:pt idx="733">
                  <c:v>36553</c:v>
                </c:pt>
                <c:pt idx="734">
                  <c:v>36560</c:v>
                </c:pt>
                <c:pt idx="735">
                  <c:v>36567</c:v>
                </c:pt>
                <c:pt idx="736">
                  <c:v>36574</c:v>
                </c:pt>
                <c:pt idx="737">
                  <c:v>36581</c:v>
                </c:pt>
                <c:pt idx="738">
                  <c:v>36588</c:v>
                </c:pt>
                <c:pt idx="739">
                  <c:v>36595</c:v>
                </c:pt>
                <c:pt idx="740">
                  <c:v>36602</c:v>
                </c:pt>
                <c:pt idx="741">
                  <c:v>36609</c:v>
                </c:pt>
                <c:pt idx="742">
                  <c:v>36616</c:v>
                </c:pt>
                <c:pt idx="743">
                  <c:v>36623</c:v>
                </c:pt>
                <c:pt idx="744">
                  <c:v>36630</c:v>
                </c:pt>
                <c:pt idx="745">
                  <c:v>36637</c:v>
                </c:pt>
                <c:pt idx="746">
                  <c:v>36644</c:v>
                </c:pt>
                <c:pt idx="747">
                  <c:v>36651</c:v>
                </c:pt>
                <c:pt idx="748">
                  <c:v>36658</c:v>
                </c:pt>
                <c:pt idx="749">
                  <c:v>36665</c:v>
                </c:pt>
                <c:pt idx="750">
                  <c:v>36672</c:v>
                </c:pt>
                <c:pt idx="751">
                  <c:v>36679</c:v>
                </c:pt>
                <c:pt idx="752">
                  <c:v>36686</c:v>
                </c:pt>
                <c:pt idx="753">
                  <c:v>36693</c:v>
                </c:pt>
                <c:pt idx="754">
                  <c:v>36700</c:v>
                </c:pt>
                <c:pt idx="755">
                  <c:v>36707</c:v>
                </c:pt>
                <c:pt idx="756">
                  <c:v>36714</c:v>
                </c:pt>
                <c:pt idx="757">
                  <c:v>36721</c:v>
                </c:pt>
                <c:pt idx="758">
                  <c:v>36728</c:v>
                </c:pt>
                <c:pt idx="759">
                  <c:v>36735</c:v>
                </c:pt>
                <c:pt idx="760">
                  <c:v>36742</c:v>
                </c:pt>
                <c:pt idx="761">
                  <c:v>36749</c:v>
                </c:pt>
                <c:pt idx="762">
                  <c:v>36756</c:v>
                </c:pt>
                <c:pt idx="763">
                  <c:v>36763</c:v>
                </c:pt>
                <c:pt idx="764">
                  <c:v>36770</c:v>
                </c:pt>
                <c:pt idx="765">
                  <c:v>36777</c:v>
                </c:pt>
                <c:pt idx="766">
                  <c:v>36784</c:v>
                </c:pt>
                <c:pt idx="767">
                  <c:v>36791</c:v>
                </c:pt>
                <c:pt idx="768">
                  <c:v>36798</c:v>
                </c:pt>
                <c:pt idx="769">
                  <c:v>36805</c:v>
                </c:pt>
                <c:pt idx="770">
                  <c:v>36812</c:v>
                </c:pt>
                <c:pt idx="771">
                  <c:v>36819</c:v>
                </c:pt>
                <c:pt idx="772">
                  <c:v>36826</c:v>
                </c:pt>
                <c:pt idx="773">
                  <c:v>36833</c:v>
                </c:pt>
                <c:pt idx="774">
                  <c:v>36840</c:v>
                </c:pt>
                <c:pt idx="775">
                  <c:v>36847</c:v>
                </c:pt>
                <c:pt idx="776">
                  <c:v>36854</c:v>
                </c:pt>
                <c:pt idx="777">
                  <c:v>36861</c:v>
                </c:pt>
                <c:pt idx="778">
                  <c:v>36868</c:v>
                </c:pt>
                <c:pt idx="779">
                  <c:v>36875</c:v>
                </c:pt>
                <c:pt idx="780">
                  <c:v>36882</c:v>
                </c:pt>
                <c:pt idx="781">
                  <c:v>36889</c:v>
                </c:pt>
                <c:pt idx="782">
                  <c:v>36896</c:v>
                </c:pt>
                <c:pt idx="783">
                  <c:v>36903</c:v>
                </c:pt>
                <c:pt idx="784">
                  <c:v>36910</c:v>
                </c:pt>
                <c:pt idx="785">
                  <c:v>36917</c:v>
                </c:pt>
                <c:pt idx="786">
                  <c:v>36924</c:v>
                </c:pt>
                <c:pt idx="787">
                  <c:v>36931</c:v>
                </c:pt>
                <c:pt idx="788">
                  <c:v>36938</c:v>
                </c:pt>
                <c:pt idx="789">
                  <c:v>36945</c:v>
                </c:pt>
                <c:pt idx="790">
                  <c:v>36952</c:v>
                </c:pt>
                <c:pt idx="791">
                  <c:v>36959</c:v>
                </c:pt>
                <c:pt idx="792">
                  <c:v>36966</c:v>
                </c:pt>
                <c:pt idx="793">
                  <c:v>36973</c:v>
                </c:pt>
                <c:pt idx="794">
                  <c:v>36980</c:v>
                </c:pt>
                <c:pt idx="795">
                  <c:v>36987</c:v>
                </c:pt>
                <c:pt idx="796">
                  <c:v>36994</c:v>
                </c:pt>
                <c:pt idx="797">
                  <c:v>37001</c:v>
                </c:pt>
                <c:pt idx="798">
                  <c:v>37008</c:v>
                </c:pt>
                <c:pt idx="799">
                  <c:v>37015</c:v>
                </c:pt>
                <c:pt idx="800">
                  <c:v>37022</c:v>
                </c:pt>
                <c:pt idx="801">
                  <c:v>37029</c:v>
                </c:pt>
                <c:pt idx="802">
                  <c:v>37036</c:v>
                </c:pt>
                <c:pt idx="803">
                  <c:v>37043</c:v>
                </c:pt>
                <c:pt idx="804">
                  <c:v>37050</c:v>
                </c:pt>
                <c:pt idx="805">
                  <c:v>37057</c:v>
                </c:pt>
                <c:pt idx="806">
                  <c:v>37064</c:v>
                </c:pt>
                <c:pt idx="807">
                  <c:v>37071</c:v>
                </c:pt>
                <c:pt idx="808">
                  <c:v>37078</c:v>
                </c:pt>
                <c:pt idx="809">
                  <c:v>37085</c:v>
                </c:pt>
                <c:pt idx="810">
                  <c:v>37092</c:v>
                </c:pt>
                <c:pt idx="811">
                  <c:v>37099</c:v>
                </c:pt>
                <c:pt idx="812">
                  <c:v>37106</c:v>
                </c:pt>
                <c:pt idx="813">
                  <c:v>37113</c:v>
                </c:pt>
                <c:pt idx="814">
                  <c:v>37120</c:v>
                </c:pt>
                <c:pt idx="815">
                  <c:v>37127</c:v>
                </c:pt>
                <c:pt idx="816">
                  <c:v>37134</c:v>
                </c:pt>
                <c:pt idx="817">
                  <c:v>37141</c:v>
                </c:pt>
                <c:pt idx="818">
                  <c:v>37148</c:v>
                </c:pt>
                <c:pt idx="819">
                  <c:v>37155</c:v>
                </c:pt>
                <c:pt idx="820">
                  <c:v>37162</c:v>
                </c:pt>
                <c:pt idx="821">
                  <c:v>37169</c:v>
                </c:pt>
                <c:pt idx="822">
                  <c:v>37176</c:v>
                </c:pt>
                <c:pt idx="823">
                  <c:v>37183</c:v>
                </c:pt>
                <c:pt idx="824">
                  <c:v>37190</c:v>
                </c:pt>
                <c:pt idx="825">
                  <c:v>37197</c:v>
                </c:pt>
                <c:pt idx="826">
                  <c:v>37204</c:v>
                </c:pt>
                <c:pt idx="827">
                  <c:v>37211</c:v>
                </c:pt>
                <c:pt idx="828">
                  <c:v>37218</c:v>
                </c:pt>
                <c:pt idx="829">
                  <c:v>37225</c:v>
                </c:pt>
                <c:pt idx="830">
                  <c:v>37232</c:v>
                </c:pt>
                <c:pt idx="831">
                  <c:v>37239</c:v>
                </c:pt>
                <c:pt idx="832">
                  <c:v>37246</c:v>
                </c:pt>
                <c:pt idx="833">
                  <c:v>37253</c:v>
                </c:pt>
                <c:pt idx="834">
                  <c:v>37260</c:v>
                </c:pt>
                <c:pt idx="835">
                  <c:v>37267</c:v>
                </c:pt>
                <c:pt idx="836">
                  <c:v>37274</c:v>
                </c:pt>
                <c:pt idx="837">
                  <c:v>37281</c:v>
                </c:pt>
                <c:pt idx="838">
                  <c:v>37288</c:v>
                </c:pt>
                <c:pt idx="839">
                  <c:v>37295</c:v>
                </c:pt>
                <c:pt idx="840">
                  <c:v>37302</c:v>
                </c:pt>
                <c:pt idx="841">
                  <c:v>37309</c:v>
                </c:pt>
                <c:pt idx="842">
                  <c:v>37316</c:v>
                </c:pt>
                <c:pt idx="843">
                  <c:v>37323</c:v>
                </c:pt>
                <c:pt idx="844">
                  <c:v>37330</c:v>
                </c:pt>
                <c:pt idx="845">
                  <c:v>37337</c:v>
                </c:pt>
                <c:pt idx="846">
                  <c:v>37344</c:v>
                </c:pt>
                <c:pt idx="847">
                  <c:v>37351</c:v>
                </c:pt>
                <c:pt idx="848">
                  <c:v>37358</c:v>
                </c:pt>
                <c:pt idx="849">
                  <c:v>37365</c:v>
                </c:pt>
                <c:pt idx="850">
                  <c:v>37372</c:v>
                </c:pt>
                <c:pt idx="851">
                  <c:v>37379</c:v>
                </c:pt>
                <c:pt idx="852">
                  <c:v>37386</c:v>
                </c:pt>
                <c:pt idx="853">
                  <c:v>37393</c:v>
                </c:pt>
                <c:pt idx="854">
                  <c:v>37400</c:v>
                </c:pt>
                <c:pt idx="855">
                  <c:v>37407</c:v>
                </c:pt>
                <c:pt idx="856">
                  <c:v>37414</c:v>
                </c:pt>
                <c:pt idx="857">
                  <c:v>37421</c:v>
                </c:pt>
                <c:pt idx="858">
                  <c:v>37428</c:v>
                </c:pt>
                <c:pt idx="859">
                  <c:v>37435</c:v>
                </c:pt>
                <c:pt idx="860">
                  <c:v>37442</c:v>
                </c:pt>
                <c:pt idx="861">
                  <c:v>37449</c:v>
                </c:pt>
                <c:pt idx="862">
                  <c:v>37456</c:v>
                </c:pt>
                <c:pt idx="863">
                  <c:v>37463</c:v>
                </c:pt>
                <c:pt idx="864">
                  <c:v>37470</c:v>
                </c:pt>
                <c:pt idx="865">
                  <c:v>37477</c:v>
                </c:pt>
                <c:pt idx="866">
                  <c:v>37484</c:v>
                </c:pt>
                <c:pt idx="867">
                  <c:v>37491</c:v>
                </c:pt>
                <c:pt idx="868">
                  <c:v>37498</c:v>
                </c:pt>
                <c:pt idx="869">
                  <c:v>37505</c:v>
                </c:pt>
                <c:pt idx="870">
                  <c:v>37512</c:v>
                </c:pt>
                <c:pt idx="871">
                  <c:v>37519</c:v>
                </c:pt>
                <c:pt idx="872">
                  <c:v>37526</c:v>
                </c:pt>
                <c:pt idx="873">
                  <c:v>37533</c:v>
                </c:pt>
                <c:pt idx="874">
                  <c:v>37540</c:v>
                </c:pt>
                <c:pt idx="875">
                  <c:v>37547</c:v>
                </c:pt>
                <c:pt idx="876">
                  <c:v>37554</c:v>
                </c:pt>
                <c:pt idx="877">
                  <c:v>37561</c:v>
                </c:pt>
                <c:pt idx="878">
                  <c:v>37568</c:v>
                </c:pt>
                <c:pt idx="879">
                  <c:v>37575</c:v>
                </c:pt>
                <c:pt idx="880">
                  <c:v>37582</c:v>
                </c:pt>
                <c:pt idx="881">
                  <c:v>37589</c:v>
                </c:pt>
                <c:pt idx="882">
                  <c:v>37596</c:v>
                </c:pt>
                <c:pt idx="883">
                  <c:v>37603</c:v>
                </c:pt>
                <c:pt idx="884">
                  <c:v>37610</c:v>
                </c:pt>
                <c:pt idx="885">
                  <c:v>37617</c:v>
                </c:pt>
                <c:pt idx="886">
                  <c:v>37624</c:v>
                </c:pt>
                <c:pt idx="887">
                  <c:v>37631</c:v>
                </c:pt>
                <c:pt idx="888">
                  <c:v>37638</c:v>
                </c:pt>
                <c:pt idx="889">
                  <c:v>37645</c:v>
                </c:pt>
                <c:pt idx="890">
                  <c:v>37652</c:v>
                </c:pt>
                <c:pt idx="891">
                  <c:v>37659</c:v>
                </c:pt>
                <c:pt idx="892">
                  <c:v>37666</c:v>
                </c:pt>
                <c:pt idx="893">
                  <c:v>37673</c:v>
                </c:pt>
                <c:pt idx="894">
                  <c:v>37680</c:v>
                </c:pt>
                <c:pt idx="895">
                  <c:v>37687</c:v>
                </c:pt>
                <c:pt idx="896">
                  <c:v>37694</c:v>
                </c:pt>
                <c:pt idx="897">
                  <c:v>37701</c:v>
                </c:pt>
                <c:pt idx="898">
                  <c:v>37708</c:v>
                </c:pt>
                <c:pt idx="899">
                  <c:v>37715</c:v>
                </c:pt>
                <c:pt idx="900">
                  <c:v>37722</c:v>
                </c:pt>
                <c:pt idx="901">
                  <c:v>37729</c:v>
                </c:pt>
                <c:pt idx="902">
                  <c:v>37736</c:v>
                </c:pt>
                <c:pt idx="903">
                  <c:v>37743</c:v>
                </c:pt>
                <c:pt idx="904">
                  <c:v>37750</c:v>
                </c:pt>
                <c:pt idx="905">
                  <c:v>37757</c:v>
                </c:pt>
                <c:pt idx="906">
                  <c:v>37764</c:v>
                </c:pt>
                <c:pt idx="907">
                  <c:v>37771</c:v>
                </c:pt>
                <c:pt idx="908">
                  <c:v>37778</c:v>
                </c:pt>
                <c:pt idx="909">
                  <c:v>37785</c:v>
                </c:pt>
                <c:pt idx="910">
                  <c:v>37792</c:v>
                </c:pt>
                <c:pt idx="911">
                  <c:v>37799</c:v>
                </c:pt>
                <c:pt idx="912">
                  <c:v>37806</c:v>
                </c:pt>
                <c:pt idx="913">
                  <c:v>37813</c:v>
                </c:pt>
                <c:pt idx="914">
                  <c:v>37820</c:v>
                </c:pt>
                <c:pt idx="915">
                  <c:v>37827</c:v>
                </c:pt>
                <c:pt idx="916">
                  <c:v>37834</c:v>
                </c:pt>
                <c:pt idx="917">
                  <c:v>37841</c:v>
                </c:pt>
                <c:pt idx="918">
                  <c:v>37848</c:v>
                </c:pt>
                <c:pt idx="919">
                  <c:v>37855</c:v>
                </c:pt>
                <c:pt idx="920">
                  <c:v>37862</c:v>
                </c:pt>
                <c:pt idx="921">
                  <c:v>37869</c:v>
                </c:pt>
                <c:pt idx="922">
                  <c:v>37876</c:v>
                </c:pt>
                <c:pt idx="923">
                  <c:v>37883</c:v>
                </c:pt>
                <c:pt idx="924">
                  <c:v>37890</c:v>
                </c:pt>
                <c:pt idx="925">
                  <c:v>37897</c:v>
                </c:pt>
                <c:pt idx="926">
                  <c:v>37904</c:v>
                </c:pt>
                <c:pt idx="927">
                  <c:v>37911</c:v>
                </c:pt>
                <c:pt idx="928">
                  <c:v>37918</c:v>
                </c:pt>
                <c:pt idx="929">
                  <c:v>37925</c:v>
                </c:pt>
                <c:pt idx="930">
                  <c:v>37932</c:v>
                </c:pt>
                <c:pt idx="931">
                  <c:v>37939</c:v>
                </c:pt>
                <c:pt idx="932">
                  <c:v>37946</c:v>
                </c:pt>
                <c:pt idx="933">
                  <c:v>37953</c:v>
                </c:pt>
                <c:pt idx="934">
                  <c:v>37960</c:v>
                </c:pt>
                <c:pt idx="935">
                  <c:v>37967</c:v>
                </c:pt>
                <c:pt idx="936">
                  <c:v>37974</c:v>
                </c:pt>
                <c:pt idx="937">
                  <c:v>37981</c:v>
                </c:pt>
                <c:pt idx="938">
                  <c:v>37988</c:v>
                </c:pt>
                <c:pt idx="939">
                  <c:v>37995</c:v>
                </c:pt>
                <c:pt idx="940">
                  <c:v>38002</c:v>
                </c:pt>
                <c:pt idx="941">
                  <c:v>38009</c:v>
                </c:pt>
                <c:pt idx="942">
                  <c:v>38016</c:v>
                </c:pt>
                <c:pt idx="943">
                  <c:v>38023</c:v>
                </c:pt>
                <c:pt idx="944">
                  <c:v>38030</c:v>
                </c:pt>
                <c:pt idx="945">
                  <c:v>38037</c:v>
                </c:pt>
                <c:pt idx="946">
                  <c:v>38044</c:v>
                </c:pt>
                <c:pt idx="947">
                  <c:v>38051</c:v>
                </c:pt>
                <c:pt idx="948">
                  <c:v>38058</c:v>
                </c:pt>
                <c:pt idx="949">
                  <c:v>38065</c:v>
                </c:pt>
                <c:pt idx="950">
                  <c:v>38072</c:v>
                </c:pt>
                <c:pt idx="951">
                  <c:v>38079</c:v>
                </c:pt>
                <c:pt idx="952">
                  <c:v>38086</c:v>
                </c:pt>
                <c:pt idx="953">
                  <c:v>38093</c:v>
                </c:pt>
                <c:pt idx="954">
                  <c:v>38100</c:v>
                </c:pt>
                <c:pt idx="955">
                  <c:v>38107</c:v>
                </c:pt>
                <c:pt idx="956">
                  <c:v>38114</c:v>
                </c:pt>
                <c:pt idx="957">
                  <c:v>38121</c:v>
                </c:pt>
                <c:pt idx="958">
                  <c:v>38128</c:v>
                </c:pt>
                <c:pt idx="959">
                  <c:v>38135</c:v>
                </c:pt>
                <c:pt idx="960">
                  <c:v>38142</c:v>
                </c:pt>
                <c:pt idx="961">
                  <c:v>38149</c:v>
                </c:pt>
                <c:pt idx="962">
                  <c:v>38156</c:v>
                </c:pt>
                <c:pt idx="963">
                  <c:v>38163</c:v>
                </c:pt>
                <c:pt idx="964">
                  <c:v>38170</c:v>
                </c:pt>
                <c:pt idx="965">
                  <c:v>38177</c:v>
                </c:pt>
                <c:pt idx="966">
                  <c:v>38184</c:v>
                </c:pt>
                <c:pt idx="967">
                  <c:v>38191</c:v>
                </c:pt>
                <c:pt idx="968">
                  <c:v>38198</c:v>
                </c:pt>
                <c:pt idx="969">
                  <c:v>38205</c:v>
                </c:pt>
                <c:pt idx="970">
                  <c:v>38212</c:v>
                </c:pt>
                <c:pt idx="971">
                  <c:v>38219</c:v>
                </c:pt>
                <c:pt idx="972">
                  <c:v>38226</c:v>
                </c:pt>
                <c:pt idx="973">
                  <c:v>38233</c:v>
                </c:pt>
                <c:pt idx="974">
                  <c:v>38240</c:v>
                </c:pt>
                <c:pt idx="975">
                  <c:v>38247</c:v>
                </c:pt>
                <c:pt idx="976">
                  <c:v>38254</c:v>
                </c:pt>
                <c:pt idx="977">
                  <c:v>38261</c:v>
                </c:pt>
                <c:pt idx="978">
                  <c:v>38268</c:v>
                </c:pt>
                <c:pt idx="979">
                  <c:v>38275</c:v>
                </c:pt>
                <c:pt idx="980">
                  <c:v>38282</c:v>
                </c:pt>
                <c:pt idx="981">
                  <c:v>38289</c:v>
                </c:pt>
                <c:pt idx="982">
                  <c:v>38296</c:v>
                </c:pt>
                <c:pt idx="983">
                  <c:v>38303</c:v>
                </c:pt>
                <c:pt idx="984">
                  <c:v>38310</c:v>
                </c:pt>
                <c:pt idx="985">
                  <c:v>38317</c:v>
                </c:pt>
                <c:pt idx="986">
                  <c:v>38324</c:v>
                </c:pt>
                <c:pt idx="987">
                  <c:v>38331</c:v>
                </c:pt>
                <c:pt idx="988">
                  <c:v>38338</c:v>
                </c:pt>
                <c:pt idx="989">
                  <c:v>38345</c:v>
                </c:pt>
                <c:pt idx="990">
                  <c:v>38352</c:v>
                </c:pt>
                <c:pt idx="991">
                  <c:v>38359</c:v>
                </c:pt>
                <c:pt idx="992">
                  <c:v>38366</c:v>
                </c:pt>
                <c:pt idx="993">
                  <c:v>38373</c:v>
                </c:pt>
                <c:pt idx="994">
                  <c:v>38380</c:v>
                </c:pt>
                <c:pt idx="995">
                  <c:v>38387</c:v>
                </c:pt>
                <c:pt idx="996">
                  <c:v>38394</c:v>
                </c:pt>
                <c:pt idx="997">
                  <c:v>38401</c:v>
                </c:pt>
                <c:pt idx="998">
                  <c:v>38408</c:v>
                </c:pt>
                <c:pt idx="999">
                  <c:v>38415</c:v>
                </c:pt>
                <c:pt idx="1000">
                  <c:v>38422</c:v>
                </c:pt>
                <c:pt idx="1001">
                  <c:v>38429</c:v>
                </c:pt>
                <c:pt idx="1002">
                  <c:v>38436</c:v>
                </c:pt>
                <c:pt idx="1003">
                  <c:v>38443</c:v>
                </c:pt>
                <c:pt idx="1004">
                  <c:v>38450</c:v>
                </c:pt>
                <c:pt idx="1005">
                  <c:v>38457</c:v>
                </c:pt>
                <c:pt idx="1006">
                  <c:v>38464</c:v>
                </c:pt>
                <c:pt idx="1007">
                  <c:v>38471</c:v>
                </c:pt>
                <c:pt idx="1008">
                  <c:v>38478</c:v>
                </c:pt>
                <c:pt idx="1009">
                  <c:v>38485</c:v>
                </c:pt>
                <c:pt idx="1010">
                  <c:v>38492</c:v>
                </c:pt>
                <c:pt idx="1011">
                  <c:v>38499</c:v>
                </c:pt>
                <c:pt idx="1012">
                  <c:v>38506</c:v>
                </c:pt>
                <c:pt idx="1013">
                  <c:v>38513</c:v>
                </c:pt>
                <c:pt idx="1014">
                  <c:v>38520</c:v>
                </c:pt>
                <c:pt idx="1015">
                  <c:v>38527</c:v>
                </c:pt>
                <c:pt idx="1016">
                  <c:v>38534</c:v>
                </c:pt>
                <c:pt idx="1017">
                  <c:v>38541</c:v>
                </c:pt>
                <c:pt idx="1018">
                  <c:v>38548</c:v>
                </c:pt>
                <c:pt idx="1019">
                  <c:v>38555</c:v>
                </c:pt>
                <c:pt idx="1020">
                  <c:v>38562</c:v>
                </c:pt>
                <c:pt idx="1021">
                  <c:v>38569</c:v>
                </c:pt>
                <c:pt idx="1022">
                  <c:v>38576</c:v>
                </c:pt>
                <c:pt idx="1023">
                  <c:v>38583</c:v>
                </c:pt>
                <c:pt idx="1024">
                  <c:v>38590</c:v>
                </c:pt>
                <c:pt idx="1025">
                  <c:v>38597</c:v>
                </c:pt>
                <c:pt idx="1026">
                  <c:v>38604</c:v>
                </c:pt>
                <c:pt idx="1027">
                  <c:v>38611</c:v>
                </c:pt>
                <c:pt idx="1028">
                  <c:v>38618</c:v>
                </c:pt>
                <c:pt idx="1029">
                  <c:v>38625</c:v>
                </c:pt>
                <c:pt idx="1030">
                  <c:v>38632</c:v>
                </c:pt>
                <c:pt idx="1031">
                  <c:v>38639</c:v>
                </c:pt>
                <c:pt idx="1032">
                  <c:v>38646</c:v>
                </c:pt>
                <c:pt idx="1033">
                  <c:v>38653</c:v>
                </c:pt>
                <c:pt idx="1034">
                  <c:v>38660</c:v>
                </c:pt>
                <c:pt idx="1035">
                  <c:v>38667</c:v>
                </c:pt>
                <c:pt idx="1036">
                  <c:v>38674</c:v>
                </c:pt>
                <c:pt idx="1037">
                  <c:v>38681</c:v>
                </c:pt>
                <c:pt idx="1038">
                  <c:v>38688</c:v>
                </c:pt>
                <c:pt idx="1039">
                  <c:v>38695</c:v>
                </c:pt>
                <c:pt idx="1040">
                  <c:v>38702</c:v>
                </c:pt>
                <c:pt idx="1041">
                  <c:v>38709</c:v>
                </c:pt>
                <c:pt idx="1042">
                  <c:v>38716</c:v>
                </c:pt>
                <c:pt idx="1043">
                  <c:v>38723</c:v>
                </c:pt>
                <c:pt idx="1044">
                  <c:v>38730</c:v>
                </c:pt>
                <c:pt idx="1045">
                  <c:v>38737</c:v>
                </c:pt>
                <c:pt idx="1046">
                  <c:v>38744</c:v>
                </c:pt>
                <c:pt idx="1047">
                  <c:v>38751</c:v>
                </c:pt>
                <c:pt idx="1048">
                  <c:v>38758</c:v>
                </c:pt>
                <c:pt idx="1049">
                  <c:v>38765</c:v>
                </c:pt>
                <c:pt idx="1050">
                  <c:v>38772</c:v>
                </c:pt>
                <c:pt idx="1051">
                  <c:v>38779</c:v>
                </c:pt>
                <c:pt idx="1052">
                  <c:v>38786</c:v>
                </c:pt>
                <c:pt idx="1053">
                  <c:v>38793</c:v>
                </c:pt>
                <c:pt idx="1054">
                  <c:v>38800</c:v>
                </c:pt>
                <c:pt idx="1055">
                  <c:v>38807</c:v>
                </c:pt>
                <c:pt idx="1056">
                  <c:v>38814</c:v>
                </c:pt>
                <c:pt idx="1057">
                  <c:v>38821</c:v>
                </c:pt>
                <c:pt idx="1058">
                  <c:v>38828</c:v>
                </c:pt>
                <c:pt idx="1059">
                  <c:v>38835</c:v>
                </c:pt>
                <c:pt idx="1060">
                  <c:v>38842</c:v>
                </c:pt>
                <c:pt idx="1061">
                  <c:v>38849</c:v>
                </c:pt>
                <c:pt idx="1062">
                  <c:v>38856</c:v>
                </c:pt>
                <c:pt idx="1063">
                  <c:v>38863</c:v>
                </c:pt>
                <c:pt idx="1064">
                  <c:v>38870</c:v>
                </c:pt>
                <c:pt idx="1065">
                  <c:v>38877</c:v>
                </c:pt>
                <c:pt idx="1066">
                  <c:v>38884</c:v>
                </c:pt>
                <c:pt idx="1067">
                  <c:v>38891</c:v>
                </c:pt>
                <c:pt idx="1068">
                  <c:v>38898</c:v>
                </c:pt>
                <c:pt idx="1069">
                  <c:v>38905</c:v>
                </c:pt>
                <c:pt idx="1070">
                  <c:v>38912</c:v>
                </c:pt>
                <c:pt idx="1071">
                  <c:v>38919</c:v>
                </c:pt>
                <c:pt idx="1072">
                  <c:v>38926</c:v>
                </c:pt>
                <c:pt idx="1073">
                  <c:v>38933</c:v>
                </c:pt>
                <c:pt idx="1074">
                  <c:v>38940</c:v>
                </c:pt>
                <c:pt idx="1075">
                  <c:v>38947</c:v>
                </c:pt>
                <c:pt idx="1076">
                  <c:v>38954</c:v>
                </c:pt>
                <c:pt idx="1077">
                  <c:v>38961</c:v>
                </c:pt>
                <c:pt idx="1078">
                  <c:v>38968</c:v>
                </c:pt>
                <c:pt idx="1079">
                  <c:v>38975</c:v>
                </c:pt>
                <c:pt idx="1080">
                  <c:v>38982</c:v>
                </c:pt>
                <c:pt idx="1081">
                  <c:v>38989</c:v>
                </c:pt>
                <c:pt idx="1082">
                  <c:v>38996</c:v>
                </c:pt>
                <c:pt idx="1083">
                  <c:v>39003</c:v>
                </c:pt>
                <c:pt idx="1084">
                  <c:v>39010</c:v>
                </c:pt>
                <c:pt idx="1085">
                  <c:v>39017</c:v>
                </c:pt>
                <c:pt idx="1086">
                  <c:v>39024</c:v>
                </c:pt>
                <c:pt idx="1087">
                  <c:v>39031</c:v>
                </c:pt>
                <c:pt idx="1088">
                  <c:v>39038</c:v>
                </c:pt>
                <c:pt idx="1089">
                  <c:v>39045</c:v>
                </c:pt>
                <c:pt idx="1090">
                  <c:v>39052</c:v>
                </c:pt>
                <c:pt idx="1091">
                  <c:v>39059</c:v>
                </c:pt>
                <c:pt idx="1092">
                  <c:v>39066</c:v>
                </c:pt>
                <c:pt idx="1093">
                  <c:v>39073</c:v>
                </c:pt>
                <c:pt idx="1094">
                  <c:v>39080</c:v>
                </c:pt>
                <c:pt idx="1095">
                  <c:v>39087</c:v>
                </c:pt>
                <c:pt idx="1096">
                  <c:v>39094</c:v>
                </c:pt>
                <c:pt idx="1097">
                  <c:v>39101</c:v>
                </c:pt>
                <c:pt idx="1098">
                  <c:v>39108</c:v>
                </c:pt>
                <c:pt idx="1099">
                  <c:v>39115</c:v>
                </c:pt>
                <c:pt idx="1100">
                  <c:v>39122</c:v>
                </c:pt>
                <c:pt idx="1101">
                  <c:v>39129</c:v>
                </c:pt>
                <c:pt idx="1102">
                  <c:v>39136</c:v>
                </c:pt>
                <c:pt idx="1103">
                  <c:v>39143</c:v>
                </c:pt>
                <c:pt idx="1104">
                  <c:v>39150</c:v>
                </c:pt>
                <c:pt idx="1105">
                  <c:v>39157</c:v>
                </c:pt>
                <c:pt idx="1106">
                  <c:v>39164</c:v>
                </c:pt>
                <c:pt idx="1107">
                  <c:v>39171</c:v>
                </c:pt>
                <c:pt idx="1108">
                  <c:v>39178</c:v>
                </c:pt>
                <c:pt idx="1109">
                  <c:v>39185</c:v>
                </c:pt>
                <c:pt idx="1110">
                  <c:v>39192</c:v>
                </c:pt>
                <c:pt idx="1111">
                  <c:v>39199</c:v>
                </c:pt>
                <c:pt idx="1112">
                  <c:v>39206</c:v>
                </c:pt>
                <c:pt idx="1113">
                  <c:v>39213</c:v>
                </c:pt>
                <c:pt idx="1114">
                  <c:v>39220</c:v>
                </c:pt>
                <c:pt idx="1115">
                  <c:v>39227</c:v>
                </c:pt>
                <c:pt idx="1116">
                  <c:v>39234</c:v>
                </c:pt>
                <c:pt idx="1117">
                  <c:v>39241</c:v>
                </c:pt>
                <c:pt idx="1118">
                  <c:v>39248</c:v>
                </c:pt>
                <c:pt idx="1119">
                  <c:v>39255</c:v>
                </c:pt>
                <c:pt idx="1120">
                  <c:v>39262</c:v>
                </c:pt>
                <c:pt idx="1121">
                  <c:v>39269</c:v>
                </c:pt>
                <c:pt idx="1122">
                  <c:v>39276</c:v>
                </c:pt>
                <c:pt idx="1123">
                  <c:v>39283</c:v>
                </c:pt>
                <c:pt idx="1124">
                  <c:v>39290</c:v>
                </c:pt>
                <c:pt idx="1125">
                  <c:v>39297</c:v>
                </c:pt>
                <c:pt idx="1126">
                  <c:v>39304</c:v>
                </c:pt>
                <c:pt idx="1127">
                  <c:v>39311</c:v>
                </c:pt>
                <c:pt idx="1128">
                  <c:v>39318</c:v>
                </c:pt>
                <c:pt idx="1129">
                  <c:v>39325</c:v>
                </c:pt>
                <c:pt idx="1130">
                  <c:v>39332</c:v>
                </c:pt>
                <c:pt idx="1131">
                  <c:v>39339</c:v>
                </c:pt>
                <c:pt idx="1132">
                  <c:v>39346</c:v>
                </c:pt>
                <c:pt idx="1133">
                  <c:v>39353</c:v>
                </c:pt>
                <c:pt idx="1134">
                  <c:v>39360</c:v>
                </c:pt>
                <c:pt idx="1135">
                  <c:v>39367</c:v>
                </c:pt>
                <c:pt idx="1136">
                  <c:v>39374</c:v>
                </c:pt>
                <c:pt idx="1137">
                  <c:v>39381</c:v>
                </c:pt>
                <c:pt idx="1138">
                  <c:v>39388</c:v>
                </c:pt>
                <c:pt idx="1139">
                  <c:v>39395</c:v>
                </c:pt>
                <c:pt idx="1140">
                  <c:v>39402</c:v>
                </c:pt>
                <c:pt idx="1141">
                  <c:v>39409</c:v>
                </c:pt>
                <c:pt idx="1142">
                  <c:v>39416</c:v>
                </c:pt>
                <c:pt idx="1143">
                  <c:v>39423</c:v>
                </c:pt>
                <c:pt idx="1144">
                  <c:v>39430</c:v>
                </c:pt>
                <c:pt idx="1145">
                  <c:v>39437</c:v>
                </c:pt>
                <c:pt idx="1146">
                  <c:v>39444</c:v>
                </c:pt>
                <c:pt idx="1147">
                  <c:v>39451</c:v>
                </c:pt>
                <c:pt idx="1148">
                  <c:v>39458</c:v>
                </c:pt>
                <c:pt idx="1149">
                  <c:v>39465</c:v>
                </c:pt>
                <c:pt idx="1150">
                  <c:v>39472</c:v>
                </c:pt>
                <c:pt idx="1151">
                  <c:v>39479</c:v>
                </c:pt>
                <c:pt idx="1152">
                  <c:v>39486</c:v>
                </c:pt>
                <c:pt idx="1153">
                  <c:v>39493</c:v>
                </c:pt>
                <c:pt idx="1154">
                  <c:v>39500</c:v>
                </c:pt>
                <c:pt idx="1155">
                  <c:v>39507</c:v>
                </c:pt>
                <c:pt idx="1156">
                  <c:v>39514</c:v>
                </c:pt>
                <c:pt idx="1157">
                  <c:v>39521</c:v>
                </c:pt>
                <c:pt idx="1158">
                  <c:v>39528</c:v>
                </c:pt>
                <c:pt idx="1159">
                  <c:v>39535</c:v>
                </c:pt>
                <c:pt idx="1160">
                  <c:v>39542</c:v>
                </c:pt>
                <c:pt idx="1161">
                  <c:v>39549</c:v>
                </c:pt>
                <c:pt idx="1162">
                  <c:v>39556</c:v>
                </c:pt>
                <c:pt idx="1163">
                  <c:v>39563</c:v>
                </c:pt>
                <c:pt idx="1164">
                  <c:v>39570</c:v>
                </c:pt>
                <c:pt idx="1165">
                  <c:v>39577</c:v>
                </c:pt>
                <c:pt idx="1166">
                  <c:v>39584</c:v>
                </c:pt>
                <c:pt idx="1167">
                  <c:v>39591</c:v>
                </c:pt>
                <c:pt idx="1168">
                  <c:v>39598</c:v>
                </c:pt>
                <c:pt idx="1169">
                  <c:v>39605</c:v>
                </c:pt>
                <c:pt idx="1170">
                  <c:v>39612</c:v>
                </c:pt>
                <c:pt idx="1171">
                  <c:v>39619</c:v>
                </c:pt>
                <c:pt idx="1172">
                  <c:v>39626</c:v>
                </c:pt>
                <c:pt idx="1173">
                  <c:v>39633</c:v>
                </c:pt>
                <c:pt idx="1174">
                  <c:v>39640</c:v>
                </c:pt>
                <c:pt idx="1175">
                  <c:v>39647</c:v>
                </c:pt>
                <c:pt idx="1176">
                  <c:v>39654</c:v>
                </c:pt>
                <c:pt idx="1177">
                  <c:v>39661</c:v>
                </c:pt>
                <c:pt idx="1178">
                  <c:v>39668</c:v>
                </c:pt>
                <c:pt idx="1179">
                  <c:v>39675</c:v>
                </c:pt>
                <c:pt idx="1180">
                  <c:v>39682</c:v>
                </c:pt>
                <c:pt idx="1181">
                  <c:v>39689</c:v>
                </c:pt>
                <c:pt idx="1182">
                  <c:v>39696</c:v>
                </c:pt>
                <c:pt idx="1183">
                  <c:v>39703</c:v>
                </c:pt>
                <c:pt idx="1184">
                  <c:v>39710</c:v>
                </c:pt>
                <c:pt idx="1185">
                  <c:v>39717</c:v>
                </c:pt>
                <c:pt idx="1186">
                  <c:v>39724</c:v>
                </c:pt>
                <c:pt idx="1187">
                  <c:v>39731</c:v>
                </c:pt>
                <c:pt idx="1188">
                  <c:v>39738</c:v>
                </c:pt>
                <c:pt idx="1189">
                  <c:v>39745</c:v>
                </c:pt>
                <c:pt idx="1190">
                  <c:v>39752</c:v>
                </c:pt>
                <c:pt idx="1191">
                  <c:v>39759</c:v>
                </c:pt>
                <c:pt idx="1192">
                  <c:v>39766</c:v>
                </c:pt>
                <c:pt idx="1193">
                  <c:v>39773</c:v>
                </c:pt>
                <c:pt idx="1194">
                  <c:v>39780</c:v>
                </c:pt>
                <c:pt idx="1195">
                  <c:v>39787</c:v>
                </c:pt>
                <c:pt idx="1196">
                  <c:v>39794</c:v>
                </c:pt>
                <c:pt idx="1197">
                  <c:v>39801</c:v>
                </c:pt>
                <c:pt idx="1198">
                  <c:v>39808</c:v>
                </c:pt>
                <c:pt idx="1199">
                  <c:v>39815</c:v>
                </c:pt>
                <c:pt idx="1200">
                  <c:v>39822</c:v>
                </c:pt>
                <c:pt idx="1201">
                  <c:v>39829</c:v>
                </c:pt>
                <c:pt idx="1202">
                  <c:v>39836</c:v>
                </c:pt>
                <c:pt idx="1203">
                  <c:v>39843</c:v>
                </c:pt>
                <c:pt idx="1204">
                  <c:v>39850</c:v>
                </c:pt>
                <c:pt idx="1205">
                  <c:v>39857</c:v>
                </c:pt>
                <c:pt idx="1206">
                  <c:v>39864</c:v>
                </c:pt>
                <c:pt idx="1207">
                  <c:v>39871</c:v>
                </c:pt>
                <c:pt idx="1208">
                  <c:v>39878</c:v>
                </c:pt>
                <c:pt idx="1209">
                  <c:v>39885</c:v>
                </c:pt>
                <c:pt idx="1210">
                  <c:v>39892</c:v>
                </c:pt>
                <c:pt idx="1211">
                  <c:v>39899</c:v>
                </c:pt>
                <c:pt idx="1212">
                  <c:v>39906</c:v>
                </c:pt>
                <c:pt idx="1213">
                  <c:v>39913</c:v>
                </c:pt>
                <c:pt idx="1214">
                  <c:v>39920</c:v>
                </c:pt>
                <c:pt idx="1215">
                  <c:v>39927</c:v>
                </c:pt>
                <c:pt idx="1216">
                  <c:v>39934</c:v>
                </c:pt>
                <c:pt idx="1217">
                  <c:v>39941</c:v>
                </c:pt>
                <c:pt idx="1218">
                  <c:v>39948</c:v>
                </c:pt>
                <c:pt idx="1219">
                  <c:v>39955</c:v>
                </c:pt>
                <c:pt idx="1220">
                  <c:v>39962</c:v>
                </c:pt>
                <c:pt idx="1221">
                  <c:v>39969</c:v>
                </c:pt>
                <c:pt idx="1222">
                  <c:v>39976</c:v>
                </c:pt>
                <c:pt idx="1223">
                  <c:v>39983</c:v>
                </c:pt>
                <c:pt idx="1224">
                  <c:v>39990</c:v>
                </c:pt>
                <c:pt idx="1225">
                  <c:v>39997</c:v>
                </c:pt>
                <c:pt idx="1226">
                  <c:v>40004</c:v>
                </c:pt>
                <c:pt idx="1227">
                  <c:v>40011</c:v>
                </c:pt>
                <c:pt idx="1228">
                  <c:v>40018</c:v>
                </c:pt>
                <c:pt idx="1229">
                  <c:v>40025</c:v>
                </c:pt>
                <c:pt idx="1230">
                  <c:v>40032</c:v>
                </c:pt>
                <c:pt idx="1231">
                  <c:v>40039</c:v>
                </c:pt>
                <c:pt idx="1232">
                  <c:v>40046</c:v>
                </c:pt>
                <c:pt idx="1233">
                  <c:v>40053</c:v>
                </c:pt>
                <c:pt idx="1234">
                  <c:v>40060</c:v>
                </c:pt>
                <c:pt idx="1235">
                  <c:v>40067</c:v>
                </c:pt>
                <c:pt idx="1236">
                  <c:v>40074</c:v>
                </c:pt>
                <c:pt idx="1237">
                  <c:v>40081</c:v>
                </c:pt>
                <c:pt idx="1238">
                  <c:v>40088</c:v>
                </c:pt>
                <c:pt idx="1239">
                  <c:v>40095</c:v>
                </c:pt>
                <c:pt idx="1240">
                  <c:v>40102</c:v>
                </c:pt>
                <c:pt idx="1241">
                  <c:v>40109</c:v>
                </c:pt>
                <c:pt idx="1242">
                  <c:v>40116</c:v>
                </c:pt>
                <c:pt idx="1243">
                  <c:v>40123</c:v>
                </c:pt>
                <c:pt idx="1244">
                  <c:v>40130</c:v>
                </c:pt>
                <c:pt idx="1245">
                  <c:v>40137</c:v>
                </c:pt>
                <c:pt idx="1246">
                  <c:v>40144</c:v>
                </c:pt>
                <c:pt idx="1247">
                  <c:v>40151</c:v>
                </c:pt>
                <c:pt idx="1248">
                  <c:v>40158</c:v>
                </c:pt>
                <c:pt idx="1249">
                  <c:v>40165</c:v>
                </c:pt>
                <c:pt idx="1250">
                  <c:v>40172</c:v>
                </c:pt>
                <c:pt idx="1251">
                  <c:v>40179</c:v>
                </c:pt>
                <c:pt idx="1252">
                  <c:v>40186</c:v>
                </c:pt>
                <c:pt idx="1253">
                  <c:v>40193</c:v>
                </c:pt>
                <c:pt idx="1254">
                  <c:v>40200</c:v>
                </c:pt>
                <c:pt idx="1255">
                  <c:v>40207</c:v>
                </c:pt>
                <c:pt idx="1256">
                  <c:v>40214</c:v>
                </c:pt>
                <c:pt idx="1257">
                  <c:v>40221</c:v>
                </c:pt>
                <c:pt idx="1258">
                  <c:v>40228</c:v>
                </c:pt>
                <c:pt idx="1259">
                  <c:v>40235</c:v>
                </c:pt>
                <c:pt idx="1260">
                  <c:v>40242</c:v>
                </c:pt>
                <c:pt idx="1261">
                  <c:v>40249</c:v>
                </c:pt>
                <c:pt idx="1262">
                  <c:v>40256</c:v>
                </c:pt>
                <c:pt idx="1263">
                  <c:v>40263</c:v>
                </c:pt>
                <c:pt idx="1264">
                  <c:v>40270</c:v>
                </c:pt>
                <c:pt idx="1265">
                  <c:v>40277</c:v>
                </c:pt>
                <c:pt idx="1266">
                  <c:v>40284</c:v>
                </c:pt>
                <c:pt idx="1267">
                  <c:v>40291</c:v>
                </c:pt>
                <c:pt idx="1268">
                  <c:v>40298</c:v>
                </c:pt>
                <c:pt idx="1269">
                  <c:v>40305</c:v>
                </c:pt>
                <c:pt idx="1270">
                  <c:v>40312</c:v>
                </c:pt>
                <c:pt idx="1271">
                  <c:v>40319</c:v>
                </c:pt>
                <c:pt idx="1272">
                  <c:v>40326</c:v>
                </c:pt>
                <c:pt idx="1273">
                  <c:v>40333</c:v>
                </c:pt>
                <c:pt idx="1274">
                  <c:v>40340</c:v>
                </c:pt>
                <c:pt idx="1275">
                  <c:v>40347</c:v>
                </c:pt>
                <c:pt idx="1276">
                  <c:v>40354</c:v>
                </c:pt>
                <c:pt idx="1277">
                  <c:v>40361</c:v>
                </c:pt>
                <c:pt idx="1278">
                  <c:v>40368</c:v>
                </c:pt>
                <c:pt idx="1279">
                  <c:v>40375</c:v>
                </c:pt>
                <c:pt idx="1280">
                  <c:v>40382</c:v>
                </c:pt>
                <c:pt idx="1281">
                  <c:v>40389</c:v>
                </c:pt>
                <c:pt idx="1282">
                  <c:v>40396</c:v>
                </c:pt>
                <c:pt idx="1283">
                  <c:v>40403</c:v>
                </c:pt>
                <c:pt idx="1284">
                  <c:v>40410</c:v>
                </c:pt>
                <c:pt idx="1285">
                  <c:v>40417</c:v>
                </c:pt>
                <c:pt idx="1286">
                  <c:v>40424</c:v>
                </c:pt>
                <c:pt idx="1287">
                  <c:v>40431</c:v>
                </c:pt>
                <c:pt idx="1288">
                  <c:v>40438</c:v>
                </c:pt>
                <c:pt idx="1289">
                  <c:v>40445</c:v>
                </c:pt>
                <c:pt idx="1290">
                  <c:v>40452</c:v>
                </c:pt>
                <c:pt idx="1291">
                  <c:v>40459</c:v>
                </c:pt>
                <c:pt idx="1292">
                  <c:v>40466</c:v>
                </c:pt>
                <c:pt idx="1293">
                  <c:v>40473</c:v>
                </c:pt>
                <c:pt idx="1294">
                  <c:v>40480</c:v>
                </c:pt>
                <c:pt idx="1295">
                  <c:v>40487</c:v>
                </c:pt>
                <c:pt idx="1296">
                  <c:v>40494</c:v>
                </c:pt>
                <c:pt idx="1297">
                  <c:v>40501</c:v>
                </c:pt>
                <c:pt idx="1298">
                  <c:v>40508</c:v>
                </c:pt>
                <c:pt idx="1299">
                  <c:v>40515</c:v>
                </c:pt>
                <c:pt idx="1300">
                  <c:v>40522</c:v>
                </c:pt>
                <c:pt idx="1301">
                  <c:v>40529</c:v>
                </c:pt>
                <c:pt idx="1302">
                  <c:v>40536</c:v>
                </c:pt>
                <c:pt idx="1303">
                  <c:v>40543</c:v>
                </c:pt>
                <c:pt idx="1304">
                  <c:v>40550</c:v>
                </c:pt>
                <c:pt idx="1305">
                  <c:v>40557</c:v>
                </c:pt>
                <c:pt idx="1306">
                  <c:v>40564</c:v>
                </c:pt>
                <c:pt idx="1307">
                  <c:v>40571</c:v>
                </c:pt>
                <c:pt idx="1308">
                  <c:v>40578</c:v>
                </c:pt>
                <c:pt idx="1309">
                  <c:v>40585</c:v>
                </c:pt>
                <c:pt idx="1310">
                  <c:v>40592</c:v>
                </c:pt>
                <c:pt idx="1311">
                  <c:v>40599</c:v>
                </c:pt>
                <c:pt idx="1312">
                  <c:v>40606</c:v>
                </c:pt>
                <c:pt idx="1313">
                  <c:v>40613</c:v>
                </c:pt>
                <c:pt idx="1314">
                  <c:v>40620</c:v>
                </c:pt>
                <c:pt idx="1315">
                  <c:v>40627</c:v>
                </c:pt>
                <c:pt idx="1316">
                  <c:v>40634</c:v>
                </c:pt>
                <c:pt idx="1317">
                  <c:v>40641</c:v>
                </c:pt>
                <c:pt idx="1318">
                  <c:v>40648</c:v>
                </c:pt>
                <c:pt idx="1319">
                  <c:v>40655</c:v>
                </c:pt>
                <c:pt idx="1320">
                  <c:v>40662</c:v>
                </c:pt>
                <c:pt idx="1321">
                  <c:v>40669</c:v>
                </c:pt>
                <c:pt idx="1322">
                  <c:v>40676</c:v>
                </c:pt>
                <c:pt idx="1323">
                  <c:v>40683</c:v>
                </c:pt>
                <c:pt idx="1324">
                  <c:v>40690</c:v>
                </c:pt>
                <c:pt idx="1325">
                  <c:v>40697</c:v>
                </c:pt>
                <c:pt idx="1326">
                  <c:v>40704</c:v>
                </c:pt>
                <c:pt idx="1327">
                  <c:v>40711</c:v>
                </c:pt>
                <c:pt idx="1328">
                  <c:v>40718</c:v>
                </c:pt>
                <c:pt idx="1329">
                  <c:v>40725</c:v>
                </c:pt>
                <c:pt idx="1330">
                  <c:v>40732</c:v>
                </c:pt>
                <c:pt idx="1331">
                  <c:v>40739</c:v>
                </c:pt>
                <c:pt idx="1332">
                  <c:v>40746</c:v>
                </c:pt>
                <c:pt idx="1333">
                  <c:v>40753</c:v>
                </c:pt>
                <c:pt idx="1334">
                  <c:v>40760</c:v>
                </c:pt>
                <c:pt idx="1335">
                  <c:v>40767</c:v>
                </c:pt>
                <c:pt idx="1336">
                  <c:v>40774</c:v>
                </c:pt>
                <c:pt idx="1337">
                  <c:v>40781</c:v>
                </c:pt>
                <c:pt idx="1338">
                  <c:v>40788</c:v>
                </c:pt>
                <c:pt idx="1339">
                  <c:v>40795</c:v>
                </c:pt>
                <c:pt idx="1340">
                  <c:v>40802</c:v>
                </c:pt>
                <c:pt idx="1341">
                  <c:v>40809</c:v>
                </c:pt>
                <c:pt idx="1342">
                  <c:v>40816</c:v>
                </c:pt>
                <c:pt idx="1343">
                  <c:v>40823</c:v>
                </c:pt>
                <c:pt idx="1344">
                  <c:v>40830</c:v>
                </c:pt>
                <c:pt idx="1345">
                  <c:v>40837</c:v>
                </c:pt>
                <c:pt idx="1346">
                  <c:v>40844</c:v>
                </c:pt>
                <c:pt idx="1347">
                  <c:v>40851</c:v>
                </c:pt>
                <c:pt idx="1348">
                  <c:v>40858</c:v>
                </c:pt>
                <c:pt idx="1349">
                  <c:v>40865</c:v>
                </c:pt>
                <c:pt idx="1350">
                  <c:v>40872</c:v>
                </c:pt>
                <c:pt idx="1351">
                  <c:v>40879</c:v>
                </c:pt>
                <c:pt idx="1352">
                  <c:v>40886</c:v>
                </c:pt>
                <c:pt idx="1353">
                  <c:v>40893</c:v>
                </c:pt>
                <c:pt idx="1354">
                  <c:v>40900</c:v>
                </c:pt>
                <c:pt idx="1355">
                  <c:v>40907</c:v>
                </c:pt>
                <c:pt idx="1356">
                  <c:v>40914</c:v>
                </c:pt>
                <c:pt idx="1357">
                  <c:v>40921</c:v>
                </c:pt>
                <c:pt idx="1358">
                  <c:v>40928</c:v>
                </c:pt>
                <c:pt idx="1359">
                  <c:v>40935</c:v>
                </c:pt>
                <c:pt idx="1360">
                  <c:v>40942</c:v>
                </c:pt>
                <c:pt idx="1361">
                  <c:v>40949</c:v>
                </c:pt>
                <c:pt idx="1362">
                  <c:v>40956</c:v>
                </c:pt>
                <c:pt idx="1363">
                  <c:v>40963</c:v>
                </c:pt>
                <c:pt idx="1364">
                  <c:v>40970</c:v>
                </c:pt>
                <c:pt idx="1365">
                  <c:v>40977</c:v>
                </c:pt>
                <c:pt idx="1366">
                  <c:v>40984</c:v>
                </c:pt>
                <c:pt idx="1367">
                  <c:v>40991</c:v>
                </c:pt>
                <c:pt idx="1368">
                  <c:v>40998</c:v>
                </c:pt>
                <c:pt idx="1369">
                  <c:v>41005</c:v>
                </c:pt>
                <c:pt idx="1370">
                  <c:v>41012</c:v>
                </c:pt>
                <c:pt idx="1371">
                  <c:v>41019</c:v>
                </c:pt>
                <c:pt idx="1372">
                  <c:v>41026</c:v>
                </c:pt>
                <c:pt idx="1373">
                  <c:v>41033</c:v>
                </c:pt>
                <c:pt idx="1374">
                  <c:v>41040</c:v>
                </c:pt>
                <c:pt idx="1375">
                  <c:v>41047</c:v>
                </c:pt>
                <c:pt idx="1376">
                  <c:v>41054</c:v>
                </c:pt>
                <c:pt idx="1377">
                  <c:v>41061</c:v>
                </c:pt>
                <c:pt idx="1378">
                  <c:v>41068</c:v>
                </c:pt>
                <c:pt idx="1379">
                  <c:v>41075</c:v>
                </c:pt>
                <c:pt idx="1380">
                  <c:v>41082</c:v>
                </c:pt>
                <c:pt idx="1381">
                  <c:v>41089</c:v>
                </c:pt>
                <c:pt idx="1382">
                  <c:v>41096</c:v>
                </c:pt>
                <c:pt idx="1383">
                  <c:v>41103</c:v>
                </c:pt>
                <c:pt idx="1384">
                  <c:v>41110</c:v>
                </c:pt>
                <c:pt idx="1385">
                  <c:v>41117</c:v>
                </c:pt>
                <c:pt idx="1386">
                  <c:v>41124</c:v>
                </c:pt>
                <c:pt idx="1387">
                  <c:v>41131</c:v>
                </c:pt>
                <c:pt idx="1388">
                  <c:v>41138</c:v>
                </c:pt>
                <c:pt idx="1389">
                  <c:v>41145</c:v>
                </c:pt>
                <c:pt idx="1390">
                  <c:v>41152</c:v>
                </c:pt>
                <c:pt idx="1391">
                  <c:v>41159</c:v>
                </c:pt>
                <c:pt idx="1392">
                  <c:v>41166</c:v>
                </c:pt>
                <c:pt idx="1393">
                  <c:v>41173</c:v>
                </c:pt>
                <c:pt idx="1394">
                  <c:v>41180</c:v>
                </c:pt>
                <c:pt idx="1395">
                  <c:v>41187</c:v>
                </c:pt>
                <c:pt idx="1396">
                  <c:v>41194</c:v>
                </c:pt>
                <c:pt idx="1397">
                  <c:v>41201</c:v>
                </c:pt>
                <c:pt idx="1398">
                  <c:v>41208</c:v>
                </c:pt>
              </c:numCache>
            </c:numRef>
          </c:cat>
          <c:val>
            <c:numRef>
              <c:f>'FRED Graph'!$B$65:$B$1463</c:f>
              <c:numCache>
                <c:formatCode>0.00000</c:formatCode>
                <c:ptCount val="1399"/>
                <c:pt idx="0">
                  <c:v>2.21</c:v>
                </c:pt>
                <c:pt idx="1">
                  <c:v>2.13</c:v>
                </c:pt>
                <c:pt idx="2">
                  <c:v>2.25</c:v>
                </c:pt>
                <c:pt idx="3">
                  <c:v>2.34</c:v>
                </c:pt>
                <c:pt idx="4">
                  <c:v>2.27</c:v>
                </c:pt>
                <c:pt idx="5">
                  <c:v>2.38</c:v>
                </c:pt>
                <c:pt idx="6">
                  <c:v>2.48</c:v>
                </c:pt>
                <c:pt idx="7">
                  <c:v>2.5299999999999998</c:v>
                </c:pt>
                <c:pt idx="8">
                  <c:v>2.58</c:v>
                </c:pt>
                <c:pt idx="9">
                  <c:v>2.78</c:v>
                </c:pt>
                <c:pt idx="10">
                  <c:v>2.7</c:v>
                </c:pt>
                <c:pt idx="11">
                  <c:v>2.79</c:v>
                </c:pt>
                <c:pt idx="12">
                  <c:v>2.89</c:v>
                </c:pt>
                <c:pt idx="13">
                  <c:v>2.93</c:v>
                </c:pt>
                <c:pt idx="14">
                  <c:v>3.03</c:v>
                </c:pt>
                <c:pt idx="15">
                  <c:v>2.78</c:v>
                </c:pt>
                <c:pt idx="16">
                  <c:v>2.76</c:v>
                </c:pt>
                <c:pt idx="17">
                  <c:v>2.72</c:v>
                </c:pt>
                <c:pt idx="18">
                  <c:v>2.54</c:v>
                </c:pt>
                <c:pt idx="19">
                  <c:v>2.4700000000000002</c:v>
                </c:pt>
                <c:pt idx="20">
                  <c:v>2.4900000000000002</c:v>
                </c:pt>
                <c:pt idx="21">
                  <c:v>2.2400000000000002</c:v>
                </c:pt>
                <c:pt idx="22">
                  <c:v>2.4500000000000002</c:v>
                </c:pt>
                <c:pt idx="23">
                  <c:v>2.67</c:v>
                </c:pt>
                <c:pt idx="24">
                  <c:v>2.75</c:v>
                </c:pt>
                <c:pt idx="25">
                  <c:v>2.8</c:v>
                </c:pt>
                <c:pt idx="26">
                  <c:v>2.81</c:v>
                </c:pt>
                <c:pt idx="27">
                  <c:v>2.91</c:v>
                </c:pt>
                <c:pt idx="28">
                  <c:v>2.91</c:v>
                </c:pt>
                <c:pt idx="29">
                  <c:v>2.87</c:v>
                </c:pt>
                <c:pt idx="30">
                  <c:v>2.9</c:v>
                </c:pt>
                <c:pt idx="31">
                  <c:v>3.07</c:v>
                </c:pt>
                <c:pt idx="32">
                  <c:v>3.08</c:v>
                </c:pt>
                <c:pt idx="33">
                  <c:v>3.02</c:v>
                </c:pt>
                <c:pt idx="34">
                  <c:v>2.9</c:v>
                </c:pt>
                <c:pt idx="35">
                  <c:v>2.75</c:v>
                </c:pt>
                <c:pt idx="36">
                  <c:v>2.68</c:v>
                </c:pt>
                <c:pt idx="37">
                  <c:v>2.72</c:v>
                </c:pt>
                <c:pt idx="38">
                  <c:v>2.8</c:v>
                </c:pt>
                <c:pt idx="39">
                  <c:v>2.93</c:v>
                </c:pt>
                <c:pt idx="40">
                  <c:v>2.72</c:v>
                </c:pt>
                <c:pt idx="41">
                  <c:v>2.74</c:v>
                </c:pt>
                <c:pt idx="42">
                  <c:v>2.8</c:v>
                </c:pt>
                <c:pt idx="43">
                  <c:v>2.78</c:v>
                </c:pt>
                <c:pt idx="44">
                  <c:v>2.78</c:v>
                </c:pt>
                <c:pt idx="45">
                  <c:v>2.83</c:v>
                </c:pt>
                <c:pt idx="46">
                  <c:v>2.85</c:v>
                </c:pt>
                <c:pt idx="47">
                  <c:v>2.89</c:v>
                </c:pt>
                <c:pt idx="48">
                  <c:v>2.88</c:v>
                </c:pt>
                <c:pt idx="49">
                  <c:v>2.85</c:v>
                </c:pt>
                <c:pt idx="50">
                  <c:v>2.9</c:v>
                </c:pt>
                <c:pt idx="51">
                  <c:v>2.77</c:v>
                </c:pt>
                <c:pt idx="52">
                  <c:v>2.77</c:v>
                </c:pt>
                <c:pt idx="53">
                  <c:v>2.63</c:v>
                </c:pt>
                <c:pt idx="54">
                  <c:v>2.62</c:v>
                </c:pt>
                <c:pt idx="55">
                  <c:v>2.5299999999999998</c:v>
                </c:pt>
                <c:pt idx="56">
                  <c:v>2.4300000000000002</c:v>
                </c:pt>
                <c:pt idx="57">
                  <c:v>2.35</c:v>
                </c:pt>
                <c:pt idx="58">
                  <c:v>2.39</c:v>
                </c:pt>
                <c:pt idx="59">
                  <c:v>2.44</c:v>
                </c:pt>
                <c:pt idx="60">
                  <c:v>2.42</c:v>
                </c:pt>
                <c:pt idx="61">
                  <c:v>2.39</c:v>
                </c:pt>
                <c:pt idx="62">
                  <c:v>2.37</c:v>
                </c:pt>
                <c:pt idx="63">
                  <c:v>2.35</c:v>
                </c:pt>
                <c:pt idx="64">
                  <c:v>2.16</c:v>
                </c:pt>
                <c:pt idx="65">
                  <c:v>2.06</c:v>
                </c:pt>
                <c:pt idx="66">
                  <c:v>1.93</c:v>
                </c:pt>
                <c:pt idx="67">
                  <c:v>1.93</c:v>
                </c:pt>
                <c:pt idx="68">
                  <c:v>2.0499999999999998</c:v>
                </c:pt>
                <c:pt idx="69">
                  <c:v>1.96</c:v>
                </c:pt>
                <c:pt idx="70">
                  <c:v>1.84</c:v>
                </c:pt>
                <c:pt idx="71">
                  <c:v>1.78</c:v>
                </c:pt>
                <c:pt idx="72">
                  <c:v>2.0299999999999998</c:v>
                </c:pt>
                <c:pt idx="73">
                  <c:v>2.0299999999999998</c:v>
                </c:pt>
                <c:pt idx="74">
                  <c:v>2.08</c:v>
                </c:pt>
                <c:pt idx="75">
                  <c:v>2.21</c:v>
                </c:pt>
                <c:pt idx="76">
                  <c:v>2.15</c:v>
                </c:pt>
                <c:pt idx="77">
                  <c:v>2.17</c:v>
                </c:pt>
                <c:pt idx="78">
                  <c:v>2.2000000000000002</c:v>
                </c:pt>
                <c:pt idx="79">
                  <c:v>2.19</c:v>
                </c:pt>
                <c:pt idx="80">
                  <c:v>2.1</c:v>
                </c:pt>
                <c:pt idx="81">
                  <c:v>2.12</c:v>
                </c:pt>
                <c:pt idx="82">
                  <c:v>2.09</c:v>
                </c:pt>
                <c:pt idx="83">
                  <c:v>2.08</c:v>
                </c:pt>
                <c:pt idx="84">
                  <c:v>2.06</c:v>
                </c:pt>
                <c:pt idx="85">
                  <c:v>1.97</c:v>
                </c:pt>
                <c:pt idx="86">
                  <c:v>1.82</c:v>
                </c:pt>
                <c:pt idx="87">
                  <c:v>1.78</c:v>
                </c:pt>
                <c:pt idx="88">
                  <c:v>1.97</c:v>
                </c:pt>
                <c:pt idx="89">
                  <c:v>1.97</c:v>
                </c:pt>
                <c:pt idx="90">
                  <c:v>1.88</c:v>
                </c:pt>
                <c:pt idx="91">
                  <c:v>1.83</c:v>
                </c:pt>
                <c:pt idx="92">
                  <c:v>1.67</c:v>
                </c:pt>
                <c:pt idx="93">
                  <c:v>2.41</c:v>
                </c:pt>
                <c:pt idx="94">
                  <c:v>2.4500000000000002</c:v>
                </c:pt>
                <c:pt idx="95">
                  <c:v>2.44</c:v>
                </c:pt>
                <c:pt idx="96">
                  <c:v>2.38</c:v>
                </c:pt>
                <c:pt idx="97">
                  <c:v>2.39</c:v>
                </c:pt>
                <c:pt idx="98">
                  <c:v>2.27</c:v>
                </c:pt>
                <c:pt idx="99">
                  <c:v>2.25</c:v>
                </c:pt>
                <c:pt idx="100">
                  <c:v>2.16</c:v>
                </c:pt>
                <c:pt idx="101">
                  <c:v>2.31</c:v>
                </c:pt>
                <c:pt idx="102">
                  <c:v>2.41</c:v>
                </c:pt>
                <c:pt idx="103">
                  <c:v>2.39</c:v>
                </c:pt>
                <c:pt idx="104">
                  <c:v>2.38</c:v>
                </c:pt>
                <c:pt idx="105">
                  <c:v>2.35</c:v>
                </c:pt>
                <c:pt idx="106">
                  <c:v>2.4500000000000002</c:v>
                </c:pt>
                <c:pt idx="107">
                  <c:v>2.46</c:v>
                </c:pt>
                <c:pt idx="108">
                  <c:v>2.5099999999999998</c:v>
                </c:pt>
                <c:pt idx="109">
                  <c:v>2.44</c:v>
                </c:pt>
                <c:pt idx="110">
                  <c:v>2.31</c:v>
                </c:pt>
                <c:pt idx="111">
                  <c:v>2.36</c:v>
                </c:pt>
                <c:pt idx="112">
                  <c:v>2.31</c:v>
                </c:pt>
                <c:pt idx="113">
                  <c:v>2.1800000000000002</c:v>
                </c:pt>
                <c:pt idx="114">
                  <c:v>2.2200000000000002</c:v>
                </c:pt>
                <c:pt idx="115">
                  <c:v>2.16</c:v>
                </c:pt>
                <c:pt idx="116">
                  <c:v>2.16</c:v>
                </c:pt>
                <c:pt idx="117">
                  <c:v>2.21</c:v>
                </c:pt>
                <c:pt idx="118">
                  <c:v>2.23</c:v>
                </c:pt>
                <c:pt idx="119">
                  <c:v>2.17</c:v>
                </c:pt>
                <c:pt idx="120">
                  <c:v>2.1</c:v>
                </c:pt>
                <c:pt idx="121">
                  <c:v>2.0299999999999998</c:v>
                </c:pt>
                <c:pt idx="122">
                  <c:v>1.97</c:v>
                </c:pt>
                <c:pt idx="123">
                  <c:v>1.93</c:v>
                </c:pt>
                <c:pt idx="124">
                  <c:v>1.89</c:v>
                </c:pt>
                <c:pt idx="125">
                  <c:v>2.02</c:v>
                </c:pt>
                <c:pt idx="126">
                  <c:v>2.12</c:v>
                </c:pt>
                <c:pt idx="127">
                  <c:v>2.13</c:v>
                </c:pt>
                <c:pt idx="128">
                  <c:v>2</c:v>
                </c:pt>
                <c:pt idx="129">
                  <c:v>2.11</c:v>
                </c:pt>
                <c:pt idx="130">
                  <c:v>2.09</c:v>
                </c:pt>
                <c:pt idx="131">
                  <c:v>2.0299999999999998</c:v>
                </c:pt>
                <c:pt idx="132">
                  <c:v>2.0099999999999998</c:v>
                </c:pt>
                <c:pt idx="133">
                  <c:v>2.08</c:v>
                </c:pt>
                <c:pt idx="134">
                  <c:v>2.12</c:v>
                </c:pt>
                <c:pt idx="135">
                  <c:v>1.93</c:v>
                </c:pt>
                <c:pt idx="136">
                  <c:v>1.87</c:v>
                </c:pt>
                <c:pt idx="137">
                  <c:v>1.89</c:v>
                </c:pt>
                <c:pt idx="138">
                  <c:v>2</c:v>
                </c:pt>
                <c:pt idx="139">
                  <c:v>2.15</c:v>
                </c:pt>
                <c:pt idx="140">
                  <c:v>2.09</c:v>
                </c:pt>
                <c:pt idx="141">
                  <c:v>1.82</c:v>
                </c:pt>
                <c:pt idx="142">
                  <c:v>1.6</c:v>
                </c:pt>
                <c:pt idx="143">
                  <c:v>1.62</c:v>
                </c:pt>
                <c:pt idx="144">
                  <c:v>1.6</c:v>
                </c:pt>
                <c:pt idx="145">
                  <c:v>1.61</c:v>
                </c:pt>
                <c:pt idx="146">
                  <c:v>1.62</c:v>
                </c:pt>
                <c:pt idx="147">
                  <c:v>1.6</c:v>
                </c:pt>
                <c:pt idx="148">
                  <c:v>1.49</c:v>
                </c:pt>
                <c:pt idx="149">
                  <c:v>1.5</c:v>
                </c:pt>
                <c:pt idx="150">
                  <c:v>1.48</c:v>
                </c:pt>
                <c:pt idx="151">
                  <c:v>1.5</c:v>
                </c:pt>
                <c:pt idx="152">
                  <c:v>1.58</c:v>
                </c:pt>
                <c:pt idx="153">
                  <c:v>1.49</c:v>
                </c:pt>
                <c:pt idx="154">
                  <c:v>1.6</c:v>
                </c:pt>
                <c:pt idx="155">
                  <c:v>1.5</c:v>
                </c:pt>
                <c:pt idx="156">
                  <c:v>1.49</c:v>
                </c:pt>
                <c:pt idx="157">
                  <c:v>1.52</c:v>
                </c:pt>
                <c:pt idx="158">
                  <c:v>1.6</c:v>
                </c:pt>
                <c:pt idx="159">
                  <c:v>1.64</c:v>
                </c:pt>
                <c:pt idx="160">
                  <c:v>1.56</c:v>
                </c:pt>
                <c:pt idx="161">
                  <c:v>1.48</c:v>
                </c:pt>
                <c:pt idx="162">
                  <c:v>1.43</c:v>
                </c:pt>
                <c:pt idx="163">
                  <c:v>1.37</c:v>
                </c:pt>
                <c:pt idx="164">
                  <c:v>1.36</c:v>
                </c:pt>
                <c:pt idx="165">
                  <c:v>1.37</c:v>
                </c:pt>
                <c:pt idx="166">
                  <c:v>1.29</c:v>
                </c:pt>
                <c:pt idx="167">
                  <c:v>1.21</c:v>
                </c:pt>
                <c:pt idx="168">
                  <c:v>1.32</c:v>
                </c:pt>
                <c:pt idx="169">
                  <c:v>1.4</c:v>
                </c:pt>
                <c:pt idx="170">
                  <c:v>1.39</c:v>
                </c:pt>
                <c:pt idx="171">
                  <c:v>1.47</c:v>
                </c:pt>
                <c:pt idx="172">
                  <c:v>1.5</c:v>
                </c:pt>
                <c:pt idx="173">
                  <c:v>1.5</c:v>
                </c:pt>
                <c:pt idx="174">
                  <c:v>1.52</c:v>
                </c:pt>
                <c:pt idx="175">
                  <c:v>1.67</c:v>
                </c:pt>
                <c:pt idx="176">
                  <c:v>1.69</c:v>
                </c:pt>
                <c:pt idx="177">
                  <c:v>1.7</c:v>
                </c:pt>
                <c:pt idx="178">
                  <c:v>1.78</c:v>
                </c:pt>
                <c:pt idx="179">
                  <c:v>1.72</c:v>
                </c:pt>
                <c:pt idx="180">
                  <c:v>1.71</c:v>
                </c:pt>
                <c:pt idx="181">
                  <c:v>1.83</c:v>
                </c:pt>
                <c:pt idx="182">
                  <c:v>1.83</c:v>
                </c:pt>
                <c:pt idx="183">
                  <c:v>1.84</c:v>
                </c:pt>
                <c:pt idx="184">
                  <c:v>1.84</c:v>
                </c:pt>
                <c:pt idx="185">
                  <c:v>1.89</c:v>
                </c:pt>
                <c:pt idx="186">
                  <c:v>1.95</c:v>
                </c:pt>
                <c:pt idx="187">
                  <c:v>1.78</c:v>
                </c:pt>
                <c:pt idx="188">
                  <c:v>1.72</c:v>
                </c:pt>
                <c:pt idx="189">
                  <c:v>1.69</c:v>
                </c:pt>
                <c:pt idx="190">
                  <c:v>1.71</c:v>
                </c:pt>
                <c:pt idx="191">
                  <c:v>1.77</c:v>
                </c:pt>
                <c:pt idx="192">
                  <c:v>1.75</c:v>
                </c:pt>
                <c:pt idx="193">
                  <c:v>1.73</c:v>
                </c:pt>
                <c:pt idx="194">
                  <c:v>1.63</c:v>
                </c:pt>
                <c:pt idx="195">
                  <c:v>1.74</c:v>
                </c:pt>
                <c:pt idx="196">
                  <c:v>1.82</c:v>
                </c:pt>
                <c:pt idx="197">
                  <c:v>1.78</c:v>
                </c:pt>
                <c:pt idx="198">
                  <c:v>1.86</c:v>
                </c:pt>
                <c:pt idx="199">
                  <c:v>1.85</c:v>
                </c:pt>
                <c:pt idx="200">
                  <c:v>1.88</c:v>
                </c:pt>
                <c:pt idx="201">
                  <c:v>1.96</c:v>
                </c:pt>
                <c:pt idx="202">
                  <c:v>2</c:v>
                </c:pt>
                <c:pt idx="203">
                  <c:v>1.98</c:v>
                </c:pt>
                <c:pt idx="204">
                  <c:v>1.97</c:v>
                </c:pt>
                <c:pt idx="205">
                  <c:v>1.99</c:v>
                </c:pt>
                <c:pt idx="206">
                  <c:v>2.04</c:v>
                </c:pt>
                <c:pt idx="207">
                  <c:v>1.92</c:v>
                </c:pt>
                <c:pt idx="208">
                  <c:v>1.88</c:v>
                </c:pt>
                <c:pt idx="209">
                  <c:v>1.83</c:v>
                </c:pt>
                <c:pt idx="210">
                  <c:v>1.69</c:v>
                </c:pt>
                <c:pt idx="211">
                  <c:v>1.64</c:v>
                </c:pt>
                <c:pt idx="212">
                  <c:v>1.63</c:v>
                </c:pt>
                <c:pt idx="213">
                  <c:v>1.65</c:v>
                </c:pt>
                <c:pt idx="214">
                  <c:v>1.72</c:v>
                </c:pt>
                <c:pt idx="215">
                  <c:v>1.61</c:v>
                </c:pt>
                <c:pt idx="216">
                  <c:v>1.7</c:v>
                </c:pt>
                <c:pt idx="217">
                  <c:v>1.63</c:v>
                </c:pt>
                <c:pt idx="218">
                  <c:v>1.57</c:v>
                </c:pt>
                <c:pt idx="219">
                  <c:v>1.62</c:v>
                </c:pt>
                <c:pt idx="220">
                  <c:v>1.64</c:v>
                </c:pt>
                <c:pt idx="221">
                  <c:v>1.63</c:v>
                </c:pt>
                <c:pt idx="222">
                  <c:v>1.56</c:v>
                </c:pt>
                <c:pt idx="223">
                  <c:v>1.46</c:v>
                </c:pt>
                <c:pt idx="224">
                  <c:v>1.43</c:v>
                </c:pt>
                <c:pt idx="225">
                  <c:v>1.52</c:v>
                </c:pt>
                <c:pt idx="226">
                  <c:v>1.68</c:v>
                </c:pt>
                <c:pt idx="227">
                  <c:v>1.68</c:v>
                </c:pt>
                <c:pt idx="228">
                  <c:v>1.68</c:v>
                </c:pt>
                <c:pt idx="229">
                  <c:v>1.71</c:v>
                </c:pt>
                <c:pt idx="230">
                  <c:v>1.75</c:v>
                </c:pt>
                <c:pt idx="231">
                  <c:v>1.75</c:v>
                </c:pt>
                <c:pt idx="232">
                  <c:v>1.72</c:v>
                </c:pt>
                <c:pt idx="233">
                  <c:v>1.74</c:v>
                </c:pt>
                <c:pt idx="234">
                  <c:v>1.76</c:v>
                </c:pt>
                <c:pt idx="235">
                  <c:v>1.7</c:v>
                </c:pt>
                <c:pt idx="236">
                  <c:v>1.72</c:v>
                </c:pt>
                <c:pt idx="237">
                  <c:v>1.71</c:v>
                </c:pt>
                <c:pt idx="238">
                  <c:v>1.77</c:v>
                </c:pt>
                <c:pt idx="239">
                  <c:v>1.62</c:v>
                </c:pt>
                <c:pt idx="240">
                  <c:v>1.65</c:v>
                </c:pt>
                <c:pt idx="241">
                  <c:v>1.62</c:v>
                </c:pt>
                <c:pt idx="242">
                  <c:v>1.68</c:v>
                </c:pt>
                <c:pt idx="243">
                  <c:v>1.69</c:v>
                </c:pt>
                <c:pt idx="244">
                  <c:v>1.73</c:v>
                </c:pt>
                <c:pt idx="245">
                  <c:v>1.74</c:v>
                </c:pt>
                <c:pt idx="246">
                  <c:v>1.8</c:v>
                </c:pt>
                <c:pt idx="247">
                  <c:v>1.96</c:v>
                </c:pt>
                <c:pt idx="248">
                  <c:v>1.87</c:v>
                </c:pt>
                <c:pt idx="249">
                  <c:v>2.0499999999999998</c:v>
                </c:pt>
                <c:pt idx="250">
                  <c:v>2.11</c:v>
                </c:pt>
                <c:pt idx="251">
                  <c:v>2.12</c:v>
                </c:pt>
                <c:pt idx="252">
                  <c:v>2.2200000000000002</c:v>
                </c:pt>
                <c:pt idx="253">
                  <c:v>2.29</c:v>
                </c:pt>
                <c:pt idx="254">
                  <c:v>2.2200000000000002</c:v>
                </c:pt>
                <c:pt idx="255">
                  <c:v>2.2400000000000002</c:v>
                </c:pt>
                <c:pt idx="256">
                  <c:v>2.2999999999999998</c:v>
                </c:pt>
                <c:pt idx="257">
                  <c:v>2.4</c:v>
                </c:pt>
                <c:pt idx="258">
                  <c:v>2.41</c:v>
                </c:pt>
                <c:pt idx="259">
                  <c:v>2.3199999999999998</c:v>
                </c:pt>
                <c:pt idx="260">
                  <c:v>2.4</c:v>
                </c:pt>
                <c:pt idx="261">
                  <c:v>2.33</c:v>
                </c:pt>
                <c:pt idx="262">
                  <c:v>2.36</c:v>
                </c:pt>
                <c:pt idx="263">
                  <c:v>2.4</c:v>
                </c:pt>
                <c:pt idx="264">
                  <c:v>2.3199999999999998</c:v>
                </c:pt>
                <c:pt idx="265">
                  <c:v>2.31</c:v>
                </c:pt>
                <c:pt idx="266">
                  <c:v>2.2200000000000002</c:v>
                </c:pt>
                <c:pt idx="267">
                  <c:v>2.1800000000000002</c:v>
                </c:pt>
                <c:pt idx="268">
                  <c:v>2.09</c:v>
                </c:pt>
                <c:pt idx="269">
                  <c:v>2.0099999999999998</c:v>
                </c:pt>
                <c:pt idx="270">
                  <c:v>1.99</c:v>
                </c:pt>
                <c:pt idx="271">
                  <c:v>1.95</c:v>
                </c:pt>
                <c:pt idx="272">
                  <c:v>1.96</c:v>
                </c:pt>
                <c:pt idx="273">
                  <c:v>1.95</c:v>
                </c:pt>
                <c:pt idx="274">
                  <c:v>1.92</c:v>
                </c:pt>
                <c:pt idx="275">
                  <c:v>1.93</c:v>
                </c:pt>
                <c:pt idx="276">
                  <c:v>1.84</c:v>
                </c:pt>
                <c:pt idx="277">
                  <c:v>1.81</c:v>
                </c:pt>
                <c:pt idx="278">
                  <c:v>1.77</c:v>
                </c:pt>
                <c:pt idx="279">
                  <c:v>1.8</c:v>
                </c:pt>
                <c:pt idx="280">
                  <c:v>1.81</c:v>
                </c:pt>
                <c:pt idx="281">
                  <c:v>1.79</c:v>
                </c:pt>
                <c:pt idx="282">
                  <c:v>1.72</c:v>
                </c:pt>
                <c:pt idx="283">
                  <c:v>1.69</c:v>
                </c:pt>
                <c:pt idx="284">
                  <c:v>1.67</c:v>
                </c:pt>
                <c:pt idx="285">
                  <c:v>1.64</c:v>
                </c:pt>
                <c:pt idx="286">
                  <c:v>1.63</c:v>
                </c:pt>
                <c:pt idx="287">
                  <c:v>1.64</c:v>
                </c:pt>
                <c:pt idx="288">
                  <c:v>1.64</c:v>
                </c:pt>
                <c:pt idx="289">
                  <c:v>1.59</c:v>
                </c:pt>
                <c:pt idx="290">
                  <c:v>1.63</c:v>
                </c:pt>
                <c:pt idx="291">
                  <c:v>1.71</c:v>
                </c:pt>
                <c:pt idx="292">
                  <c:v>1.75</c:v>
                </c:pt>
                <c:pt idx="293">
                  <c:v>1.8</c:v>
                </c:pt>
                <c:pt idx="294">
                  <c:v>1.76</c:v>
                </c:pt>
                <c:pt idx="295">
                  <c:v>1.78</c:v>
                </c:pt>
                <c:pt idx="296">
                  <c:v>1.83</c:v>
                </c:pt>
                <c:pt idx="297">
                  <c:v>1.89</c:v>
                </c:pt>
                <c:pt idx="298">
                  <c:v>1.92</c:v>
                </c:pt>
                <c:pt idx="299">
                  <c:v>1.97</c:v>
                </c:pt>
                <c:pt idx="300">
                  <c:v>1.95</c:v>
                </c:pt>
                <c:pt idx="301">
                  <c:v>1.95</c:v>
                </c:pt>
                <c:pt idx="302">
                  <c:v>1.95</c:v>
                </c:pt>
                <c:pt idx="303">
                  <c:v>2</c:v>
                </c:pt>
                <c:pt idx="304">
                  <c:v>2.02</c:v>
                </c:pt>
                <c:pt idx="305">
                  <c:v>2.0499999999999998</c:v>
                </c:pt>
                <c:pt idx="306">
                  <c:v>2.06</c:v>
                </c:pt>
                <c:pt idx="307">
                  <c:v>2.04</c:v>
                </c:pt>
                <c:pt idx="308">
                  <c:v>2.12</c:v>
                </c:pt>
                <c:pt idx="309">
                  <c:v>2.09</c:v>
                </c:pt>
                <c:pt idx="310">
                  <c:v>2.13</c:v>
                </c:pt>
                <c:pt idx="311">
                  <c:v>2.2799999999999998</c:v>
                </c:pt>
                <c:pt idx="312">
                  <c:v>2.33</c:v>
                </c:pt>
                <c:pt idx="313">
                  <c:v>2.25</c:v>
                </c:pt>
                <c:pt idx="314">
                  <c:v>2.0699999999999998</c:v>
                </c:pt>
                <c:pt idx="315">
                  <c:v>2.02</c:v>
                </c:pt>
                <c:pt idx="316">
                  <c:v>1.95</c:v>
                </c:pt>
                <c:pt idx="317">
                  <c:v>1.93</c:v>
                </c:pt>
                <c:pt idx="318">
                  <c:v>1.9</c:v>
                </c:pt>
                <c:pt idx="319">
                  <c:v>1.85</c:v>
                </c:pt>
                <c:pt idx="320">
                  <c:v>1.86</c:v>
                </c:pt>
                <c:pt idx="321">
                  <c:v>1.76</c:v>
                </c:pt>
                <c:pt idx="322">
                  <c:v>1.69</c:v>
                </c:pt>
                <c:pt idx="323">
                  <c:v>1.68</c:v>
                </c:pt>
                <c:pt idx="324">
                  <c:v>1.69</c:v>
                </c:pt>
                <c:pt idx="325">
                  <c:v>1.72</c:v>
                </c:pt>
                <c:pt idx="326">
                  <c:v>1.79</c:v>
                </c:pt>
                <c:pt idx="327">
                  <c:v>1.78</c:v>
                </c:pt>
                <c:pt idx="328">
                  <c:v>1.66</c:v>
                </c:pt>
                <c:pt idx="329">
                  <c:v>1.64</c:v>
                </c:pt>
                <c:pt idx="330">
                  <c:v>1.7</c:v>
                </c:pt>
                <c:pt idx="331">
                  <c:v>1.78</c:v>
                </c:pt>
                <c:pt idx="332">
                  <c:v>1.78</c:v>
                </c:pt>
                <c:pt idx="333">
                  <c:v>1.71</c:v>
                </c:pt>
                <c:pt idx="334">
                  <c:v>1.74</c:v>
                </c:pt>
                <c:pt idx="335">
                  <c:v>1.76</c:v>
                </c:pt>
                <c:pt idx="336">
                  <c:v>1.78</c:v>
                </c:pt>
                <c:pt idx="337">
                  <c:v>1.82</c:v>
                </c:pt>
                <c:pt idx="338">
                  <c:v>1.91</c:v>
                </c:pt>
                <c:pt idx="339">
                  <c:v>1.99</c:v>
                </c:pt>
                <c:pt idx="340">
                  <c:v>1.95</c:v>
                </c:pt>
                <c:pt idx="341">
                  <c:v>2</c:v>
                </c:pt>
                <c:pt idx="342">
                  <c:v>2.04</c:v>
                </c:pt>
                <c:pt idx="343">
                  <c:v>2.0299999999999998</c:v>
                </c:pt>
                <c:pt idx="344">
                  <c:v>2.1</c:v>
                </c:pt>
                <c:pt idx="345">
                  <c:v>2.12</c:v>
                </c:pt>
                <c:pt idx="346">
                  <c:v>2.02</c:v>
                </c:pt>
                <c:pt idx="347">
                  <c:v>2.11</c:v>
                </c:pt>
                <c:pt idx="348">
                  <c:v>2.2200000000000002</c:v>
                </c:pt>
                <c:pt idx="349">
                  <c:v>2.19</c:v>
                </c:pt>
                <c:pt idx="350">
                  <c:v>2.2200000000000002</c:v>
                </c:pt>
                <c:pt idx="351">
                  <c:v>2.3199999999999998</c:v>
                </c:pt>
                <c:pt idx="352">
                  <c:v>2.33</c:v>
                </c:pt>
                <c:pt idx="353">
                  <c:v>2.2999999999999998</c:v>
                </c:pt>
                <c:pt idx="354">
                  <c:v>2.15</c:v>
                </c:pt>
                <c:pt idx="355">
                  <c:v>2.1800000000000002</c:v>
                </c:pt>
                <c:pt idx="356">
                  <c:v>2.12</c:v>
                </c:pt>
                <c:pt idx="357">
                  <c:v>2.12</c:v>
                </c:pt>
                <c:pt idx="358">
                  <c:v>2.0699999999999998</c:v>
                </c:pt>
                <c:pt idx="359">
                  <c:v>2.0499999999999998</c:v>
                </c:pt>
                <c:pt idx="360">
                  <c:v>2.0099999999999998</c:v>
                </c:pt>
                <c:pt idx="361">
                  <c:v>2.0499999999999998</c:v>
                </c:pt>
                <c:pt idx="362">
                  <c:v>2.0299999999999998</c:v>
                </c:pt>
                <c:pt idx="363">
                  <c:v>2.0699999999999998</c:v>
                </c:pt>
                <c:pt idx="364">
                  <c:v>2.0499999999999998</c:v>
                </c:pt>
                <c:pt idx="365">
                  <c:v>2.0699999999999998</c:v>
                </c:pt>
                <c:pt idx="366">
                  <c:v>2.0499999999999998</c:v>
                </c:pt>
                <c:pt idx="367">
                  <c:v>2.06</c:v>
                </c:pt>
                <c:pt idx="368">
                  <c:v>2.09</c:v>
                </c:pt>
                <c:pt idx="369">
                  <c:v>2.1</c:v>
                </c:pt>
                <c:pt idx="370">
                  <c:v>2.11</c:v>
                </c:pt>
                <c:pt idx="371">
                  <c:v>2.13</c:v>
                </c:pt>
                <c:pt idx="372">
                  <c:v>2.2000000000000002</c:v>
                </c:pt>
                <c:pt idx="373">
                  <c:v>2.2200000000000002</c:v>
                </c:pt>
                <c:pt idx="374">
                  <c:v>2.15</c:v>
                </c:pt>
                <c:pt idx="375">
                  <c:v>2.13</c:v>
                </c:pt>
                <c:pt idx="376">
                  <c:v>2.17</c:v>
                </c:pt>
                <c:pt idx="377">
                  <c:v>2.16</c:v>
                </c:pt>
                <c:pt idx="378">
                  <c:v>2.19</c:v>
                </c:pt>
                <c:pt idx="379">
                  <c:v>2.17</c:v>
                </c:pt>
                <c:pt idx="380">
                  <c:v>2.1800000000000002</c:v>
                </c:pt>
                <c:pt idx="381">
                  <c:v>2.14</c:v>
                </c:pt>
                <c:pt idx="382">
                  <c:v>2.21</c:v>
                </c:pt>
                <c:pt idx="383">
                  <c:v>2.2200000000000002</c:v>
                </c:pt>
                <c:pt idx="384">
                  <c:v>2.16</c:v>
                </c:pt>
                <c:pt idx="385">
                  <c:v>2.13</c:v>
                </c:pt>
                <c:pt idx="386">
                  <c:v>2.09</c:v>
                </c:pt>
                <c:pt idx="387">
                  <c:v>2.0699999999999998</c:v>
                </c:pt>
                <c:pt idx="388">
                  <c:v>2.1</c:v>
                </c:pt>
                <c:pt idx="389">
                  <c:v>2.12</c:v>
                </c:pt>
                <c:pt idx="390">
                  <c:v>2.17</c:v>
                </c:pt>
                <c:pt idx="391">
                  <c:v>2.17</c:v>
                </c:pt>
                <c:pt idx="392">
                  <c:v>2.16</c:v>
                </c:pt>
                <c:pt idx="393">
                  <c:v>2.1</c:v>
                </c:pt>
                <c:pt idx="394">
                  <c:v>2.06</c:v>
                </c:pt>
                <c:pt idx="395">
                  <c:v>1.97</c:v>
                </c:pt>
                <c:pt idx="396">
                  <c:v>1.91</c:v>
                </c:pt>
                <c:pt idx="397">
                  <c:v>1.87</c:v>
                </c:pt>
                <c:pt idx="398">
                  <c:v>1.92</c:v>
                </c:pt>
                <c:pt idx="399">
                  <c:v>1.93</c:v>
                </c:pt>
                <c:pt idx="400">
                  <c:v>1.98</c:v>
                </c:pt>
                <c:pt idx="401">
                  <c:v>1.98</c:v>
                </c:pt>
                <c:pt idx="402">
                  <c:v>1.99</c:v>
                </c:pt>
                <c:pt idx="403">
                  <c:v>2.02</c:v>
                </c:pt>
                <c:pt idx="404">
                  <c:v>2.02</c:v>
                </c:pt>
                <c:pt idx="405">
                  <c:v>2.0099999999999998</c:v>
                </c:pt>
                <c:pt idx="406">
                  <c:v>1.95</c:v>
                </c:pt>
                <c:pt idx="407">
                  <c:v>1.94</c:v>
                </c:pt>
                <c:pt idx="408">
                  <c:v>1.91</c:v>
                </c:pt>
                <c:pt idx="409">
                  <c:v>1.97</c:v>
                </c:pt>
                <c:pt idx="410">
                  <c:v>1.98</c:v>
                </c:pt>
                <c:pt idx="411">
                  <c:v>1.91</c:v>
                </c:pt>
                <c:pt idx="412">
                  <c:v>1.9</c:v>
                </c:pt>
                <c:pt idx="413">
                  <c:v>1.9</c:v>
                </c:pt>
                <c:pt idx="414">
                  <c:v>1.9</c:v>
                </c:pt>
                <c:pt idx="415">
                  <c:v>1.91</c:v>
                </c:pt>
                <c:pt idx="416">
                  <c:v>1.94</c:v>
                </c:pt>
                <c:pt idx="417">
                  <c:v>1.9</c:v>
                </c:pt>
                <c:pt idx="418">
                  <c:v>1.92</c:v>
                </c:pt>
                <c:pt idx="419">
                  <c:v>1.9</c:v>
                </c:pt>
                <c:pt idx="420">
                  <c:v>1.88</c:v>
                </c:pt>
                <c:pt idx="421">
                  <c:v>1.81</c:v>
                </c:pt>
                <c:pt idx="422">
                  <c:v>1.78</c:v>
                </c:pt>
                <c:pt idx="423">
                  <c:v>1.81</c:v>
                </c:pt>
                <c:pt idx="424">
                  <c:v>1.77</c:v>
                </c:pt>
                <c:pt idx="425">
                  <c:v>1.72</c:v>
                </c:pt>
                <c:pt idx="426">
                  <c:v>1.68</c:v>
                </c:pt>
                <c:pt idx="427">
                  <c:v>1.65</c:v>
                </c:pt>
                <c:pt idx="428">
                  <c:v>1.63</c:v>
                </c:pt>
                <c:pt idx="429">
                  <c:v>1.58</c:v>
                </c:pt>
                <c:pt idx="430">
                  <c:v>1.59</c:v>
                </c:pt>
                <c:pt idx="431">
                  <c:v>1.58</c:v>
                </c:pt>
                <c:pt idx="432">
                  <c:v>1.52</c:v>
                </c:pt>
                <c:pt idx="433">
                  <c:v>1.5</c:v>
                </c:pt>
                <c:pt idx="434">
                  <c:v>1.43</c:v>
                </c:pt>
                <c:pt idx="435">
                  <c:v>1.37</c:v>
                </c:pt>
                <c:pt idx="436">
                  <c:v>1.47</c:v>
                </c:pt>
                <c:pt idx="437">
                  <c:v>1.48</c:v>
                </c:pt>
                <c:pt idx="438">
                  <c:v>1.52</c:v>
                </c:pt>
                <c:pt idx="439">
                  <c:v>1.54</c:v>
                </c:pt>
                <c:pt idx="440">
                  <c:v>1.55</c:v>
                </c:pt>
                <c:pt idx="441">
                  <c:v>1.56</c:v>
                </c:pt>
                <c:pt idx="442">
                  <c:v>1.53</c:v>
                </c:pt>
                <c:pt idx="443">
                  <c:v>1.53</c:v>
                </c:pt>
                <c:pt idx="444">
                  <c:v>1.5</c:v>
                </c:pt>
                <c:pt idx="445">
                  <c:v>1.52</c:v>
                </c:pt>
                <c:pt idx="446">
                  <c:v>1.48</c:v>
                </c:pt>
                <c:pt idx="447">
                  <c:v>1.49</c:v>
                </c:pt>
                <c:pt idx="448">
                  <c:v>1.48</c:v>
                </c:pt>
                <c:pt idx="449">
                  <c:v>1.49</c:v>
                </c:pt>
                <c:pt idx="450">
                  <c:v>1.52</c:v>
                </c:pt>
                <c:pt idx="451">
                  <c:v>1.55</c:v>
                </c:pt>
                <c:pt idx="452">
                  <c:v>1.55</c:v>
                </c:pt>
                <c:pt idx="453">
                  <c:v>1.53</c:v>
                </c:pt>
                <c:pt idx="454">
                  <c:v>1.5</c:v>
                </c:pt>
                <c:pt idx="455">
                  <c:v>1.5</c:v>
                </c:pt>
                <c:pt idx="456">
                  <c:v>1.48</c:v>
                </c:pt>
                <c:pt idx="457">
                  <c:v>1.49</c:v>
                </c:pt>
                <c:pt idx="458">
                  <c:v>1.47</c:v>
                </c:pt>
                <c:pt idx="459">
                  <c:v>1.43</c:v>
                </c:pt>
                <c:pt idx="460">
                  <c:v>1.38</c:v>
                </c:pt>
                <c:pt idx="461">
                  <c:v>1.37</c:v>
                </c:pt>
                <c:pt idx="462">
                  <c:v>1.36</c:v>
                </c:pt>
                <c:pt idx="463">
                  <c:v>1.35</c:v>
                </c:pt>
                <c:pt idx="464">
                  <c:v>1.32</c:v>
                </c:pt>
                <c:pt idx="465">
                  <c:v>1.32</c:v>
                </c:pt>
                <c:pt idx="466">
                  <c:v>1.28</c:v>
                </c:pt>
                <c:pt idx="467">
                  <c:v>1.26</c:v>
                </c:pt>
                <c:pt idx="468">
                  <c:v>1.27</c:v>
                </c:pt>
                <c:pt idx="469">
                  <c:v>1.27</c:v>
                </c:pt>
                <c:pt idx="470">
                  <c:v>1.3</c:v>
                </c:pt>
                <c:pt idx="471">
                  <c:v>1.32</c:v>
                </c:pt>
                <c:pt idx="472">
                  <c:v>1.32</c:v>
                </c:pt>
                <c:pt idx="473">
                  <c:v>1.3</c:v>
                </c:pt>
                <c:pt idx="474">
                  <c:v>1.31</c:v>
                </c:pt>
                <c:pt idx="475">
                  <c:v>1.37</c:v>
                </c:pt>
                <c:pt idx="476">
                  <c:v>1.46</c:v>
                </c:pt>
                <c:pt idx="477">
                  <c:v>1.49</c:v>
                </c:pt>
                <c:pt idx="478">
                  <c:v>1.46</c:v>
                </c:pt>
                <c:pt idx="479">
                  <c:v>1.51</c:v>
                </c:pt>
                <c:pt idx="480">
                  <c:v>1.53</c:v>
                </c:pt>
                <c:pt idx="481">
                  <c:v>1.5</c:v>
                </c:pt>
                <c:pt idx="482">
                  <c:v>1.5</c:v>
                </c:pt>
                <c:pt idx="483">
                  <c:v>1.54</c:v>
                </c:pt>
                <c:pt idx="484">
                  <c:v>1.57</c:v>
                </c:pt>
                <c:pt idx="485">
                  <c:v>1.54</c:v>
                </c:pt>
                <c:pt idx="486">
                  <c:v>1.52</c:v>
                </c:pt>
                <c:pt idx="487">
                  <c:v>1.59</c:v>
                </c:pt>
                <c:pt idx="488">
                  <c:v>1.56</c:v>
                </c:pt>
                <c:pt idx="489">
                  <c:v>1.58</c:v>
                </c:pt>
                <c:pt idx="490">
                  <c:v>1.68</c:v>
                </c:pt>
                <c:pt idx="491">
                  <c:v>1.67</c:v>
                </c:pt>
                <c:pt idx="492">
                  <c:v>1.76</c:v>
                </c:pt>
                <c:pt idx="493">
                  <c:v>1.77</c:v>
                </c:pt>
                <c:pt idx="494">
                  <c:v>1.74</c:v>
                </c:pt>
                <c:pt idx="495">
                  <c:v>1.78</c:v>
                </c:pt>
                <c:pt idx="496">
                  <c:v>1.79</c:v>
                </c:pt>
                <c:pt idx="497">
                  <c:v>1.76</c:v>
                </c:pt>
                <c:pt idx="498">
                  <c:v>1.73</c:v>
                </c:pt>
                <c:pt idx="499">
                  <c:v>1.71</c:v>
                </c:pt>
                <c:pt idx="500">
                  <c:v>1.72</c:v>
                </c:pt>
                <c:pt idx="501">
                  <c:v>1.69</c:v>
                </c:pt>
                <c:pt idx="502">
                  <c:v>1.68</c:v>
                </c:pt>
                <c:pt idx="503">
                  <c:v>1.73</c:v>
                </c:pt>
                <c:pt idx="504">
                  <c:v>1.75</c:v>
                </c:pt>
                <c:pt idx="505">
                  <c:v>1.76</c:v>
                </c:pt>
                <c:pt idx="506">
                  <c:v>1.76</c:v>
                </c:pt>
                <c:pt idx="507">
                  <c:v>1.69</c:v>
                </c:pt>
                <c:pt idx="508">
                  <c:v>1.72</c:v>
                </c:pt>
                <c:pt idx="509">
                  <c:v>1.71</c:v>
                </c:pt>
                <c:pt idx="510">
                  <c:v>1.71</c:v>
                </c:pt>
                <c:pt idx="511">
                  <c:v>1.69</c:v>
                </c:pt>
                <c:pt idx="512">
                  <c:v>1.72</c:v>
                </c:pt>
                <c:pt idx="513">
                  <c:v>1.74</c:v>
                </c:pt>
                <c:pt idx="514">
                  <c:v>1.73</c:v>
                </c:pt>
                <c:pt idx="515">
                  <c:v>1.79</c:v>
                </c:pt>
                <c:pt idx="516">
                  <c:v>1.79</c:v>
                </c:pt>
                <c:pt idx="517">
                  <c:v>1.8</c:v>
                </c:pt>
                <c:pt idx="518">
                  <c:v>1.77</c:v>
                </c:pt>
                <c:pt idx="519">
                  <c:v>1.76</c:v>
                </c:pt>
                <c:pt idx="520">
                  <c:v>1.79</c:v>
                </c:pt>
                <c:pt idx="521">
                  <c:v>1.79</c:v>
                </c:pt>
                <c:pt idx="522">
                  <c:v>1.78</c:v>
                </c:pt>
                <c:pt idx="523">
                  <c:v>1.87</c:v>
                </c:pt>
                <c:pt idx="524">
                  <c:v>1.82</c:v>
                </c:pt>
                <c:pt idx="525">
                  <c:v>1.82</c:v>
                </c:pt>
                <c:pt idx="526">
                  <c:v>1.83</c:v>
                </c:pt>
                <c:pt idx="527">
                  <c:v>1.85</c:v>
                </c:pt>
                <c:pt idx="528">
                  <c:v>1.8</c:v>
                </c:pt>
                <c:pt idx="529">
                  <c:v>1.8</c:v>
                </c:pt>
                <c:pt idx="530">
                  <c:v>1.82</c:v>
                </c:pt>
                <c:pt idx="531">
                  <c:v>1.73</c:v>
                </c:pt>
                <c:pt idx="532">
                  <c:v>1.74</c:v>
                </c:pt>
                <c:pt idx="533">
                  <c:v>1.77</c:v>
                </c:pt>
                <c:pt idx="534">
                  <c:v>1.77</c:v>
                </c:pt>
                <c:pt idx="535">
                  <c:v>1.7</c:v>
                </c:pt>
                <c:pt idx="536">
                  <c:v>1.67</c:v>
                </c:pt>
                <c:pt idx="537">
                  <c:v>1.63</c:v>
                </c:pt>
                <c:pt idx="538">
                  <c:v>1.59</c:v>
                </c:pt>
                <c:pt idx="539">
                  <c:v>1.58</c:v>
                </c:pt>
                <c:pt idx="540">
                  <c:v>1.57</c:v>
                </c:pt>
                <c:pt idx="541">
                  <c:v>1.55</c:v>
                </c:pt>
                <c:pt idx="542">
                  <c:v>1.5</c:v>
                </c:pt>
                <c:pt idx="543">
                  <c:v>1.49</c:v>
                </c:pt>
                <c:pt idx="544">
                  <c:v>1.48</c:v>
                </c:pt>
                <c:pt idx="545">
                  <c:v>1.49</c:v>
                </c:pt>
                <c:pt idx="546">
                  <c:v>1.5</c:v>
                </c:pt>
                <c:pt idx="547">
                  <c:v>1.47</c:v>
                </c:pt>
                <c:pt idx="548">
                  <c:v>1.47</c:v>
                </c:pt>
                <c:pt idx="549">
                  <c:v>1.51</c:v>
                </c:pt>
                <c:pt idx="550">
                  <c:v>1.49</c:v>
                </c:pt>
                <c:pt idx="551">
                  <c:v>1.51</c:v>
                </c:pt>
                <c:pt idx="552">
                  <c:v>1.54</c:v>
                </c:pt>
                <c:pt idx="553">
                  <c:v>1.55</c:v>
                </c:pt>
                <c:pt idx="554">
                  <c:v>1.55</c:v>
                </c:pt>
                <c:pt idx="555">
                  <c:v>1.51</c:v>
                </c:pt>
                <c:pt idx="556">
                  <c:v>1.48</c:v>
                </c:pt>
                <c:pt idx="557">
                  <c:v>1.52</c:v>
                </c:pt>
                <c:pt idx="558">
                  <c:v>1.51</c:v>
                </c:pt>
                <c:pt idx="559">
                  <c:v>1.54</c:v>
                </c:pt>
                <c:pt idx="560">
                  <c:v>1.53</c:v>
                </c:pt>
                <c:pt idx="561">
                  <c:v>1.55</c:v>
                </c:pt>
                <c:pt idx="562">
                  <c:v>1.54</c:v>
                </c:pt>
                <c:pt idx="563">
                  <c:v>1.52</c:v>
                </c:pt>
                <c:pt idx="564">
                  <c:v>1.54</c:v>
                </c:pt>
                <c:pt idx="565">
                  <c:v>1.56</c:v>
                </c:pt>
                <c:pt idx="566">
                  <c:v>1.57</c:v>
                </c:pt>
                <c:pt idx="567">
                  <c:v>1.59</c:v>
                </c:pt>
                <c:pt idx="568">
                  <c:v>1.63</c:v>
                </c:pt>
                <c:pt idx="569">
                  <c:v>1.64</c:v>
                </c:pt>
                <c:pt idx="570">
                  <c:v>1.59</c:v>
                </c:pt>
                <c:pt idx="571">
                  <c:v>1.57</c:v>
                </c:pt>
                <c:pt idx="572">
                  <c:v>1.57</c:v>
                </c:pt>
                <c:pt idx="573">
                  <c:v>1.54</c:v>
                </c:pt>
                <c:pt idx="574">
                  <c:v>1.54</c:v>
                </c:pt>
                <c:pt idx="575">
                  <c:v>1.51</c:v>
                </c:pt>
                <c:pt idx="576">
                  <c:v>1.52</c:v>
                </c:pt>
                <c:pt idx="577">
                  <c:v>1.5</c:v>
                </c:pt>
                <c:pt idx="578">
                  <c:v>1.52</c:v>
                </c:pt>
                <c:pt idx="579">
                  <c:v>1.52</c:v>
                </c:pt>
                <c:pt idx="580">
                  <c:v>1.54</c:v>
                </c:pt>
                <c:pt idx="581">
                  <c:v>1.51</c:v>
                </c:pt>
                <c:pt idx="582">
                  <c:v>1.51</c:v>
                </c:pt>
                <c:pt idx="583">
                  <c:v>1.52</c:v>
                </c:pt>
                <c:pt idx="584">
                  <c:v>1.49</c:v>
                </c:pt>
                <c:pt idx="585">
                  <c:v>1.45</c:v>
                </c:pt>
                <c:pt idx="586">
                  <c:v>1.43</c:v>
                </c:pt>
                <c:pt idx="587">
                  <c:v>1.44</c:v>
                </c:pt>
                <c:pt idx="588">
                  <c:v>1.45</c:v>
                </c:pt>
                <c:pt idx="589">
                  <c:v>1.46</c:v>
                </c:pt>
                <c:pt idx="590">
                  <c:v>1.5</c:v>
                </c:pt>
                <c:pt idx="591">
                  <c:v>1.48</c:v>
                </c:pt>
                <c:pt idx="592">
                  <c:v>1.49</c:v>
                </c:pt>
                <c:pt idx="593">
                  <c:v>1.49</c:v>
                </c:pt>
                <c:pt idx="594">
                  <c:v>1.5</c:v>
                </c:pt>
                <c:pt idx="595">
                  <c:v>1.52</c:v>
                </c:pt>
                <c:pt idx="596">
                  <c:v>1.54</c:v>
                </c:pt>
                <c:pt idx="597">
                  <c:v>1.54</c:v>
                </c:pt>
                <c:pt idx="598">
                  <c:v>1.51</c:v>
                </c:pt>
                <c:pt idx="599">
                  <c:v>1.52</c:v>
                </c:pt>
                <c:pt idx="600">
                  <c:v>1.53</c:v>
                </c:pt>
                <c:pt idx="601">
                  <c:v>1.53</c:v>
                </c:pt>
                <c:pt idx="602">
                  <c:v>1.52</c:v>
                </c:pt>
                <c:pt idx="603">
                  <c:v>1.51</c:v>
                </c:pt>
                <c:pt idx="604">
                  <c:v>1.5</c:v>
                </c:pt>
                <c:pt idx="605">
                  <c:v>1.53</c:v>
                </c:pt>
                <c:pt idx="606">
                  <c:v>1.58</c:v>
                </c:pt>
                <c:pt idx="607">
                  <c:v>1.46</c:v>
                </c:pt>
                <c:pt idx="608">
                  <c:v>1.45</c:v>
                </c:pt>
                <c:pt idx="609">
                  <c:v>1.47</c:v>
                </c:pt>
                <c:pt idx="610">
                  <c:v>1.53</c:v>
                </c:pt>
                <c:pt idx="611">
                  <c:v>1.55</c:v>
                </c:pt>
                <c:pt idx="612">
                  <c:v>1.55</c:v>
                </c:pt>
                <c:pt idx="613">
                  <c:v>1.56</c:v>
                </c:pt>
                <c:pt idx="614">
                  <c:v>1.53</c:v>
                </c:pt>
                <c:pt idx="615">
                  <c:v>1.48</c:v>
                </c:pt>
                <c:pt idx="616">
                  <c:v>1.59</c:v>
                </c:pt>
                <c:pt idx="617">
                  <c:v>1.55</c:v>
                </c:pt>
                <c:pt idx="618">
                  <c:v>1.56</c:v>
                </c:pt>
                <c:pt idx="619">
                  <c:v>1.54</c:v>
                </c:pt>
                <c:pt idx="620">
                  <c:v>1.52</c:v>
                </c:pt>
                <c:pt idx="621">
                  <c:v>1.5</c:v>
                </c:pt>
                <c:pt idx="622">
                  <c:v>1.52</c:v>
                </c:pt>
                <c:pt idx="623">
                  <c:v>1.53</c:v>
                </c:pt>
                <c:pt idx="624">
                  <c:v>1.52</c:v>
                </c:pt>
                <c:pt idx="625">
                  <c:v>1.52</c:v>
                </c:pt>
                <c:pt idx="626">
                  <c:v>1.64</c:v>
                </c:pt>
                <c:pt idx="627">
                  <c:v>1.69</c:v>
                </c:pt>
                <c:pt idx="628">
                  <c:v>1.65</c:v>
                </c:pt>
                <c:pt idx="629">
                  <c:v>1.65</c:v>
                </c:pt>
                <c:pt idx="630">
                  <c:v>1.68</c:v>
                </c:pt>
                <c:pt idx="631">
                  <c:v>1.7</c:v>
                </c:pt>
                <c:pt idx="632">
                  <c:v>1.7</c:v>
                </c:pt>
                <c:pt idx="633">
                  <c:v>1.65</c:v>
                </c:pt>
                <c:pt idx="634">
                  <c:v>1.65</c:v>
                </c:pt>
                <c:pt idx="635">
                  <c:v>1.68</c:v>
                </c:pt>
                <c:pt idx="636">
                  <c:v>1.7</c:v>
                </c:pt>
                <c:pt idx="637">
                  <c:v>1.67</c:v>
                </c:pt>
                <c:pt idx="638">
                  <c:v>1.69</c:v>
                </c:pt>
                <c:pt idx="639">
                  <c:v>1.73</c:v>
                </c:pt>
                <c:pt idx="640">
                  <c:v>1.7</c:v>
                </c:pt>
                <c:pt idx="641">
                  <c:v>1.68</c:v>
                </c:pt>
                <c:pt idx="642">
                  <c:v>1.65</c:v>
                </c:pt>
                <c:pt idx="643">
                  <c:v>1.66</c:v>
                </c:pt>
                <c:pt idx="644">
                  <c:v>1.65</c:v>
                </c:pt>
                <c:pt idx="645">
                  <c:v>1.63</c:v>
                </c:pt>
                <c:pt idx="646">
                  <c:v>1.64</c:v>
                </c:pt>
                <c:pt idx="647">
                  <c:v>1.62</c:v>
                </c:pt>
                <c:pt idx="648">
                  <c:v>1.62</c:v>
                </c:pt>
                <c:pt idx="649">
                  <c:v>1.63</c:v>
                </c:pt>
                <c:pt idx="650">
                  <c:v>1.67</c:v>
                </c:pt>
                <c:pt idx="651">
                  <c:v>1.67</c:v>
                </c:pt>
                <c:pt idx="652">
                  <c:v>1.68</c:v>
                </c:pt>
                <c:pt idx="653">
                  <c:v>1.68</c:v>
                </c:pt>
                <c:pt idx="654">
                  <c:v>1.69</c:v>
                </c:pt>
                <c:pt idx="655">
                  <c:v>1.7</c:v>
                </c:pt>
                <c:pt idx="656">
                  <c:v>1.72</c:v>
                </c:pt>
                <c:pt idx="657">
                  <c:v>1.74</c:v>
                </c:pt>
                <c:pt idx="658">
                  <c:v>1.75</c:v>
                </c:pt>
                <c:pt idx="659">
                  <c:v>1.95</c:v>
                </c:pt>
                <c:pt idx="660">
                  <c:v>2.0699999999999998</c:v>
                </c:pt>
                <c:pt idx="661">
                  <c:v>2.1800000000000002</c:v>
                </c:pt>
                <c:pt idx="662">
                  <c:v>2.27</c:v>
                </c:pt>
                <c:pt idx="663">
                  <c:v>2.4</c:v>
                </c:pt>
                <c:pt idx="664">
                  <c:v>2.5499999999999998</c:v>
                </c:pt>
                <c:pt idx="665">
                  <c:v>2.64</c:v>
                </c:pt>
                <c:pt idx="666">
                  <c:v>2.67</c:v>
                </c:pt>
                <c:pt idx="667">
                  <c:v>2.69</c:v>
                </c:pt>
                <c:pt idx="668">
                  <c:v>2.63</c:v>
                </c:pt>
                <c:pt idx="669">
                  <c:v>2.59</c:v>
                </c:pt>
                <c:pt idx="670">
                  <c:v>2.52</c:v>
                </c:pt>
                <c:pt idx="671">
                  <c:v>2.48</c:v>
                </c:pt>
                <c:pt idx="672">
                  <c:v>2.4500000000000002</c:v>
                </c:pt>
                <c:pt idx="673">
                  <c:v>2.5499999999999998</c:v>
                </c:pt>
                <c:pt idx="674">
                  <c:v>2.59</c:v>
                </c:pt>
                <c:pt idx="675">
                  <c:v>2.62</c:v>
                </c:pt>
                <c:pt idx="676">
                  <c:v>2.5499999999999998</c:v>
                </c:pt>
                <c:pt idx="677">
                  <c:v>2.57</c:v>
                </c:pt>
                <c:pt idx="678">
                  <c:v>2.58</c:v>
                </c:pt>
                <c:pt idx="679">
                  <c:v>2.5499999999999998</c:v>
                </c:pt>
                <c:pt idx="680">
                  <c:v>2.57</c:v>
                </c:pt>
                <c:pt idx="681">
                  <c:v>2.57</c:v>
                </c:pt>
                <c:pt idx="682">
                  <c:v>2.5</c:v>
                </c:pt>
                <c:pt idx="683">
                  <c:v>2.42</c:v>
                </c:pt>
                <c:pt idx="684">
                  <c:v>2.35</c:v>
                </c:pt>
                <c:pt idx="685">
                  <c:v>2.29</c:v>
                </c:pt>
                <c:pt idx="686">
                  <c:v>2.23</c:v>
                </c:pt>
                <c:pt idx="687">
                  <c:v>2.31</c:v>
                </c:pt>
                <c:pt idx="688">
                  <c:v>2.33</c:v>
                </c:pt>
                <c:pt idx="689">
                  <c:v>2.33</c:v>
                </c:pt>
                <c:pt idx="690">
                  <c:v>2.3199999999999998</c:v>
                </c:pt>
                <c:pt idx="691">
                  <c:v>2.34</c:v>
                </c:pt>
                <c:pt idx="692">
                  <c:v>2.2999999999999998</c:v>
                </c:pt>
                <c:pt idx="693">
                  <c:v>2.2799999999999998</c:v>
                </c:pt>
                <c:pt idx="694">
                  <c:v>2.2400000000000002</c:v>
                </c:pt>
                <c:pt idx="695">
                  <c:v>2.19</c:v>
                </c:pt>
                <c:pt idx="696">
                  <c:v>2.16</c:v>
                </c:pt>
                <c:pt idx="697">
                  <c:v>2.16</c:v>
                </c:pt>
                <c:pt idx="698">
                  <c:v>2.23</c:v>
                </c:pt>
                <c:pt idx="699">
                  <c:v>2.12</c:v>
                </c:pt>
                <c:pt idx="700">
                  <c:v>2.1</c:v>
                </c:pt>
                <c:pt idx="701">
                  <c:v>2.11</c:v>
                </c:pt>
                <c:pt idx="702">
                  <c:v>2.12</c:v>
                </c:pt>
                <c:pt idx="703">
                  <c:v>2.14</c:v>
                </c:pt>
                <c:pt idx="704">
                  <c:v>2.11</c:v>
                </c:pt>
                <c:pt idx="705">
                  <c:v>2.14</c:v>
                </c:pt>
                <c:pt idx="706">
                  <c:v>2.19</c:v>
                </c:pt>
                <c:pt idx="707">
                  <c:v>2.1800000000000002</c:v>
                </c:pt>
                <c:pt idx="708">
                  <c:v>2.1800000000000002</c:v>
                </c:pt>
                <c:pt idx="709">
                  <c:v>2.19</c:v>
                </c:pt>
                <c:pt idx="710">
                  <c:v>2.23</c:v>
                </c:pt>
                <c:pt idx="711">
                  <c:v>2.25</c:v>
                </c:pt>
                <c:pt idx="712">
                  <c:v>2.2400000000000002</c:v>
                </c:pt>
                <c:pt idx="713">
                  <c:v>2.2599999999999998</c:v>
                </c:pt>
                <c:pt idx="714">
                  <c:v>2.2599999999999998</c:v>
                </c:pt>
                <c:pt idx="715">
                  <c:v>2.31</c:v>
                </c:pt>
                <c:pt idx="716">
                  <c:v>2.3199999999999998</c:v>
                </c:pt>
                <c:pt idx="717">
                  <c:v>2.2599999999999998</c:v>
                </c:pt>
                <c:pt idx="718">
                  <c:v>2.29</c:v>
                </c:pt>
                <c:pt idx="719">
                  <c:v>2.2599999999999998</c:v>
                </c:pt>
                <c:pt idx="720">
                  <c:v>2.2599999999999998</c:v>
                </c:pt>
                <c:pt idx="721">
                  <c:v>2.27</c:v>
                </c:pt>
                <c:pt idx="722">
                  <c:v>2.17</c:v>
                </c:pt>
                <c:pt idx="723">
                  <c:v>2.04</c:v>
                </c:pt>
                <c:pt idx="724">
                  <c:v>2.02</c:v>
                </c:pt>
                <c:pt idx="725">
                  <c:v>1.97</c:v>
                </c:pt>
                <c:pt idx="726">
                  <c:v>1.95</c:v>
                </c:pt>
                <c:pt idx="727">
                  <c:v>1.93</c:v>
                </c:pt>
                <c:pt idx="728">
                  <c:v>1.9</c:v>
                </c:pt>
                <c:pt idx="729">
                  <c:v>1.83</c:v>
                </c:pt>
                <c:pt idx="730">
                  <c:v>1.69</c:v>
                </c:pt>
                <c:pt idx="731">
                  <c:v>1.71</c:v>
                </c:pt>
                <c:pt idx="732">
                  <c:v>1.67</c:v>
                </c:pt>
                <c:pt idx="733">
                  <c:v>1.61</c:v>
                </c:pt>
                <c:pt idx="734">
                  <c:v>1.64</c:v>
                </c:pt>
                <c:pt idx="735">
                  <c:v>1.68</c:v>
                </c:pt>
                <c:pt idx="736">
                  <c:v>1.77</c:v>
                </c:pt>
                <c:pt idx="737">
                  <c:v>1.91</c:v>
                </c:pt>
                <c:pt idx="738">
                  <c:v>1.96</c:v>
                </c:pt>
                <c:pt idx="739">
                  <c:v>1.99</c:v>
                </c:pt>
                <c:pt idx="740">
                  <c:v>2.17</c:v>
                </c:pt>
                <c:pt idx="741">
                  <c:v>2.17</c:v>
                </c:pt>
                <c:pt idx="742">
                  <c:v>2.21</c:v>
                </c:pt>
                <c:pt idx="743">
                  <c:v>2.38</c:v>
                </c:pt>
                <c:pt idx="744">
                  <c:v>2.46</c:v>
                </c:pt>
                <c:pt idx="745">
                  <c:v>2.44</c:v>
                </c:pt>
                <c:pt idx="746">
                  <c:v>2.36</c:v>
                </c:pt>
                <c:pt idx="747">
                  <c:v>2.34</c:v>
                </c:pt>
                <c:pt idx="748">
                  <c:v>2.4300000000000002</c:v>
                </c:pt>
                <c:pt idx="749">
                  <c:v>2.5299999999999998</c:v>
                </c:pt>
                <c:pt idx="750">
                  <c:v>2.5299999999999998</c:v>
                </c:pt>
                <c:pt idx="751">
                  <c:v>2.5</c:v>
                </c:pt>
                <c:pt idx="752">
                  <c:v>2.38</c:v>
                </c:pt>
                <c:pt idx="753">
                  <c:v>2.36</c:v>
                </c:pt>
                <c:pt idx="754">
                  <c:v>2.36</c:v>
                </c:pt>
                <c:pt idx="755">
                  <c:v>2.4</c:v>
                </c:pt>
                <c:pt idx="756">
                  <c:v>2.39</c:v>
                </c:pt>
                <c:pt idx="757">
                  <c:v>2.2999999999999998</c:v>
                </c:pt>
                <c:pt idx="758">
                  <c:v>2.25</c:v>
                </c:pt>
                <c:pt idx="759">
                  <c:v>2.25</c:v>
                </c:pt>
                <c:pt idx="760">
                  <c:v>2.29</c:v>
                </c:pt>
                <c:pt idx="761">
                  <c:v>2.39</c:v>
                </c:pt>
                <c:pt idx="762">
                  <c:v>2.4500000000000002</c:v>
                </c:pt>
                <c:pt idx="763">
                  <c:v>2.5</c:v>
                </c:pt>
                <c:pt idx="764">
                  <c:v>2.5099999999999998</c:v>
                </c:pt>
                <c:pt idx="765">
                  <c:v>2.52</c:v>
                </c:pt>
                <c:pt idx="766">
                  <c:v>2.57</c:v>
                </c:pt>
                <c:pt idx="767">
                  <c:v>2.56</c:v>
                </c:pt>
                <c:pt idx="768">
                  <c:v>2.5299999999999998</c:v>
                </c:pt>
                <c:pt idx="769">
                  <c:v>2.5299999999999998</c:v>
                </c:pt>
                <c:pt idx="770">
                  <c:v>2.61</c:v>
                </c:pt>
                <c:pt idx="771">
                  <c:v>2.65</c:v>
                </c:pt>
                <c:pt idx="772">
                  <c:v>2.63</c:v>
                </c:pt>
                <c:pt idx="773">
                  <c:v>2.5499999999999998</c:v>
                </c:pt>
                <c:pt idx="774">
                  <c:v>2.5</c:v>
                </c:pt>
                <c:pt idx="775">
                  <c:v>2.5299999999999998</c:v>
                </c:pt>
                <c:pt idx="776">
                  <c:v>2.62</c:v>
                </c:pt>
                <c:pt idx="777">
                  <c:v>2.63</c:v>
                </c:pt>
                <c:pt idx="778">
                  <c:v>2.71</c:v>
                </c:pt>
                <c:pt idx="779">
                  <c:v>2.74</c:v>
                </c:pt>
                <c:pt idx="780">
                  <c:v>2.85</c:v>
                </c:pt>
                <c:pt idx="781">
                  <c:v>2.87</c:v>
                </c:pt>
                <c:pt idx="782">
                  <c:v>2.93</c:v>
                </c:pt>
                <c:pt idx="783">
                  <c:v>2.87</c:v>
                </c:pt>
                <c:pt idx="784">
                  <c:v>2.71</c:v>
                </c:pt>
                <c:pt idx="785">
                  <c:v>2.66</c:v>
                </c:pt>
                <c:pt idx="786">
                  <c:v>2.64</c:v>
                </c:pt>
                <c:pt idx="787">
                  <c:v>2.7</c:v>
                </c:pt>
                <c:pt idx="788">
                  <c:v>2.8</c:v>
                </c:pt>
                <c:pt idx="789">
                  <c:v>2.83</c:v>
                </c:pt>
                <c:pt idx="790">
                  <c:v>2.88</c:v>
                </c:pt>
                <c:pt idx="791">
                  <c:v>2.84</c:v>
                </c:pt>
                <c:pt idx="792">
                  <c:v>2.95</c:v>
                </c:pt>
                <c:pt idx="793">
                  <c:v>3.05</c:v>
                </c:pt>
                <c:pt idx="794">
                  <c:v>3.02</c:v>
                </c:pt>
                <c:pt idx="795">
                  <c:v>3.03</c:v>
                </c:pt>
                <c:pt idx="796">
                  <c:v>2.98</c:v>
                </c:pt>
                <c:pt idx="797">
                  <c:v>2.91</c:v>
                </c:pt>
                <c:pt idx="798">
                  <c:v>2.84</c:v>
                </c:pt>
                <c:pt idx="799">
                  <c:v>2.72</c:v>
                </c:pt>
                <c:pt idx="800">
                  <c:v>2.74</c:v>
                </c:pt>
                <c:pt idx="801">
                  <c:v>2.65</c:v>
                </c:pt>
                <c:pt idx="802">
                  <c:v>2.64</c:v>
                </c:pt>
                <c:pt idx="803">
                  <c:v>2.63</c:v>
                </c:pt>
                <c:pt idx="804">
                  <c:v>2.67</c:v>
                </c:pt>
                <c:pt idx="805">
                  <c:v>2.68</c:v>
                </c:pt>
                <c:pt idx="806">
                  <c:v>2.73</c:v>
                </c:pt>
                <c:pt idx="807">
                  <c:v>2.69</c:v>
                </c:pt>
                <c:pt idx="808">
                  <c:v>2.67</c:v>
                </c:pt>
                <c:pt idx="809">
                  <c:v>2.72</c:v>
                </c:pt>
                <c:pt idx="810">
                  <c:v>2.76</c:v>
                </c:pt>
                <c:pt idx="811">
                  <c:v>2.75</c:v>
                </c:pt>
                <c:pt idx="812">
                  <c:v>2.75</c:v>
                </c:pt>
                <c:pt idx="813">
                  <c:v>2.82</c:v>
                </c:pt>
                <c:pt idx="814">
                  <c:v>2.9</c:v>
                </c:pt>
                <c:pt idx="815">
                  <c:v>2.94</c:v>
                </c:pt>
                <c:pt idx="816">
                  <c:v>2.94</c:v>
                </c:pt>
                <c:pt idx="817">
                  <c:v>2.92</c:v>
                </c:pt>
                <c:pt idx="818">
                  <c:v>3.17</c:v>
                </c:pt>
                <c:pt idx="819">
                  <c:v>3.5</c:v>
                </c:pt>
                <c:pt idx="820">
                  <c:v>3.46</c:v>
                </c:pt>
                <c:pt idx="821">
                  <c:v>3.41</c:v>
                </c:pt>
                <c:pt idx="822">
                  <c:v>3.33</c:v>
                </c:pt>
                <c:pt idx="823">
                  <c:v>3.32</c:v>
                </c:pt>
                <c:pt idx="824">
                  <c:v>3.29</c:v>
                </c:pt>
                <c:pt idx="825">
                  <c:v>3.36</c:v>
                </c:pt>
                <c:pt idx="826">
                  <c:v>3.32</c:v>
                </c:pt>
                <c:pt idx="827">
                  <c:v>3.15</c:v>
                </c:pt>
                <c:pt idx="828">
                  <c:v>3.03</c:v>
                </c:pt>
                <c:pt idx="829">
                  <c:v>3.03</c:v>
                </c:pt>
                <c:pt idx="830">
                  <c:v>3.07</c:v>
                </c:pt>
                <c:pt idx="831">
                  <c:v>2.99</c:v>
                </c:pt>
                <c:pt idx="832">
                  <c:v>2.93</c:v>
                </c:pt>
                <c:pt idx="833">
                  <c:v>2.85</c:v>
                </c:pt>
                <c:pt idx="834">
                  <c:v>2.82</c:v>
                </c:pt>
                <c:pt idx="835">
                  <c:v>2.81</c:v>
                </c:pt>
                <c:pt idx="836">
                  <c:v>2.86</c:v>
                </c:pt>
                <c:pt idx="837">
                  <c:v>2.84</c:v>
                </c:pt>
                <c:pt idx="838">
                  <c:v>2.84</c:v>
                </c:pt>
                <c:pt idx="839">
                  <c:v>3</c:v>
                </c:pt>
                <c:pt idx="840">
                  <c:v>2.97</c:v>
                </c:pt>
                <c:pt idx="841">
                  <c:v>2.99</c:v>
                </c:pt>
                <c:pt idx="842">
                  <c:v>2.98</c:v>
                </c:pt>
                <c:pt idx="843">
                  <c:v>2.87</c:v>
                </c:pt>
                <c:pt idx="844">
                  <c:v>2.79</c:v>
                </c:pt>
                <c:pt idx="845">
                  <c:v>2.8</c:v>
                </c:pt>
                <c:pt idx="846">
                  <c:v>2.78</c:v>
                </c:pt>
                <c:pt idx="847">
                  <c:v>2.82</c:v>
                </c:pt>
                <c:pt idx="848">
                  <c:v>2.85</c:v>
                </c:pt>
                <c:pt idx="849">
                  <c:v>2.81</c:v>
                </c:pt>
                <c:pt idx="850">
                  <c:v>2.81</c:v>
                </c:pt>
                <c:pt idx="851">
                  <c:v>2.85</c:v>
                </c:pt>
                <c:pt idx="852">
                  <c:v>2.88</c:v>
                </c:pt>
                <c:pt idx="853">
                  <c:v>2.92</c:v>
                </c:pt>
                <c:pt idx="854">
                  <c:v>2.96</c:v>
                </c:pt>
                <c:pt idx="855">
                  <c:v>2.98</c:v>
                </c:pt>
                <c:pt idx="856">
                  <c:v>2.99</c:v>
                </c:pt>
                <c:pt idx="857">
                  <c:v>2.98</c:v>
                </c:pt>
                <c:pt idx="858">
                  <c:v>3.03</c:v>
                </c:pt>
                <c:pt idx="859">
                  <c:v>3.09</c:v>
                </c:pt>
                <c:pt idx="860">
                  <c:v>3.16</c:v>
                </c:pt>
                <c:pt idx="861">
                  <c:v>3.21</c:v>
                </c:pt>
                <c:pt idx="862">
                  <c:v>3.26</c:v>
                </c:pt>
                <c:pt idx="863">
                  <c:v>3.33</c:v>
                </c:pt>
                <c:pt idx="864">
                  <c:v>3.26</c:v>
                </c:pt>
                <c:pt idx="865">
                  <c:v>3.34</c:v>
                </c:pt>
                <c:pt idx="866">
                  <c:v>3.35</c:v>
                </c:pt>
                <c:pt idx="867">
                  <c:v>3.31</c:v>
                </c:pt>
                <c:pt idx="868">
                  <c:v>3.3</c:v>
                </c:pt>
                <c:pt idx="869">
                  <c:v>3.42</c:v>
                </c:pt>
                <c:pt idx="870">
                  <c:v>3.43</c:v>
                </c:pt>
                <c:pt idx="871">
                  <c:v>3.53</c:v>
                </c:pt>
                <c:pt idx="872">
                  <c:v>3.66</c:v>
                </c:pt>
                <c:pt idx="873">
                  <c:v>3.75</c:v>
                </c:pt>
                <c:pt idx="874">
                  <c:v>3.89</c:v>
                </c:pt>
                <c:pt idx="875">
                  <c:v>3.75</c:v>
                </c:pt>
                <c:pt idx="876">
                  <c:v>3.74</c:v>
                </c:pt>
                <c:pt idx="877">
                  <c:v>3.81</c:v>
                </c:pt>
                <c:pt idx="878">
                  <c:v>3.71</c:v>
                </c:pt>
                <c:pt idx="879">
                  <c:v>3.62</c:v>
                </c:pt>
                <c:pt idx="880">
                  <c:v>3.48</c:v>
                </c:pt>
                <c:pt idx="881">
                  <c:v>3.41</c:v>
                </c:pt>
                <c:pt idx="882">
                  <c:v>3.38</c:v>
                </c:pt>
                <c:pt idx="883">
                  <c:v>3.41</c:v>
                </c:pt>
                <c:pt idx="884">
                  <c:v>3.4</c:v>
                </c:pt>
                <c:pt idx="885">
                  <c:v>3.46</c:v>
                </c:pt>
                <c:pt idx="886">
                  <c:v>3.43</c:v>
                </c:pt>
                <c:pt idx="887">
                  <c:v>3.34</c:v>
                </c:pt>
                <c:pt idx="888">
                  <c:v>3.29</c:v>
                </c:pt>
                <c:pt idx="889">
                  <c:v>3.33</c:v>
                </c:pt>
                <c:pt idx="890">
                  <c:v>3.2</c:v>
                </c:pt>
                <c:pt idx="891">
                  <c:v>3.12</c:v>
                </c:pt>
                <c:pt idx="892">
                  <c:v>3.14</c:v>
                </c:pt>
                <c:pt idx="893">
                  <c:v>3.17</c:v>
                </c:pt>
                <c:pt idx="894">
                  <c:v>3.19</c:v>
                </c:pt>
                <c:pt idx="895">
                  <c:v>3.25</c:v>
                </c:pt>
                <c:pt idx="896">
                  <c:v>3.25</c:v>
                </c:pt>
                <c:pt idx="897">
                  <c:v>3.07</c:v>
                </c:pt>
                <c:pt idx="898">
                  <c:v>3.01</c:v>
                </c:pt>
                <c:pt idx="899">
                  <c:v>3.01</c:v>
                </c:pt>
                <c:pt idx="900">
                  <c:v>2.96</c:v>
                </c:pt>
                <c:pt idx="901">
                  <c:v>2.9</c:v>
                </c:pt>
                <c:pt idx="902">
                  <c:v>2.82</c:v>
                </c:pt>
                <c:pt idx="903">
                  <c:v>2.76</c:v>
                </c:pt>
                <c:pt idx="904">
                  <c:v>2.75</c:v>
                </c:pt>
                <c:pt idx="905">
                  <c:v>2.83</c:v>
                </c:pt>
                <c:pt idx="906">
                  <c:v>2.85</c:v>
                </c:pt>
                <c:pt idx="907">
                  <c:v>2.85</c:v>
                </c:pt>
                <c:pt idx="908">
                  <c:v>2.86</c:v>
                </c:pt>
                <c:pt idx="909">
                  <c:v>2.88</c:v>
                </c:pt>
                <c:pt idx="910">
                  <c:v>2.86</c:v>
                </c:pt>
                <c:pt idx="911">
                  <c:v>2.84</c:v>
                </c:pt>
                <c:pt idx="912">
                  <c:v>2.78</c:v>
                </c:pt>
                <c:pt idx="913">
                  <c:v>2.7</c:v>
                </c:pt>
                <c:pt idx="914">
                  <c:v>2.64</c:v>
                </c:pt>
                <c:pt idx="915">
                  <c:v>2.57</c:v>
                </c:pt>
                <c:pt idx="916">
                  <c:v>2.57</c:v>
                </c:pt>
                <c:pt idx="917">
                  <c:v>2.64</c:v>
                </c:pt>
                <c:pt idx="918">
                  <c:v>2.58</c:v>
                </c:pt>
                <c:pt idx="919">
                  <c:v>2.5499999999999998</c:v>
                </c:pt>
                <c:pt idx="920">
                  <c:v>2.48</c:v>
                </c:pt>
                <c:pt idx="921">
                  <c:v>2.44</c:v>
                </c:pt>
                <c:pt idx="922">
                  <c:v>2.52</c:v>
                </c:pt>
                <c:pt idx="923">
                  <c:v>2.54</c:v>
                </c:pt>
                <c:pt idx="924">
                  <c:v>2.52</c:v>
                </c:pt>
                <c:pt idx="925">
                  <c:v>2.5499999999999998</c:v>
                </c:pt>
                <c:pt idx="926">
                  <c:v>2.5</c:v>
                </c:pt>
                <c:pt idx="927">
                  <c:v>2.4300000000000002</c:v>
                </c:pt>
                <c:pt idx="928">
                  <c:v>2.4</c:v>
                </c:pt>
                <c:pt idx="929">
                  <c:v>2.38</c:v>
                </c:pt>
                <c:pt idx="930">
                  <c:v>2.34</c:v>
                </c:pt>
                <c:pt idx="931">
                  <c:v>2.35</c:v>
                </c:pt>
                <c:pt idx="932">
                  <c:v>2.39</c:v>
                </c:pt>
                <c:pt idx="933">
                  <c:v>2.36</c:v>
                </c:pt>
                <c:pt idx="934">
                  <c:v>2.2999999999999998</c:v>
                </c:pt>
                <c:pt idx="935">
                  <c:v>2.34</c:v>
                </c:pt>
                <c:pt idx="936">
                  <c:v>2.34</c:v>
                </c:pt>
                <c:pt idx="937">
                  <c:v>2.33</c:v>
                </c:pt>
                <c:pt idx="938">
                  <c:v>2.33</c:v>
                </c:pt>
                <c:pt idx="939">
                  <c:v>2.29</c:v>
                </c:pt>
                <c:pt idx="940">
                  <c:v>2.33</c:v>
                </c:pt>
                <c:pt idx="941">
                  <c:v>2.3199999999999998</c:v>
                </c:pt>
                <c:pt idx="942">
                  <c:v>2.23</c:v>
                </c:pt>
                <c:pt idx="943">
                  <c:v>2.16</c:v>
                </c:pt>
                <c:pt idx="944">
                  <c:v>2.1800000000000002</c:v>
                </c:pt>
                <c:pt idx="945">
                  <c:v>2.19</c:v>
                </c:pt>
                <c:pt idx="946">
                  <c:v>2.2000000000000002</c:v>
                </c:pt>
                <c:pt idx="947">
                  <c:v>2.2000000000000002</c:v>
                </c:pt>
                <c:pt idx="948">
                  <c:v>2.31</c:v>
                </c:pt>
                <c:pt idx="949">
                  <c:v>2.3199999999999998</c:v>
                </c:pt>
                <c:pt idx="950">
                  <c:v>2.33</c:v>
                </c:pt>
                <c:pt idx="951">
                  <c:v>2.2599999999999998</c:v>
                </c:pt>
                <c:pt idx="952">
                  <c:v>2.15</c:v>
                </c:pt>
                <c:pt idx="953">
                  <c:v>2.1</c:v>
                </c:pt>
                <c:pt idx="954">
                  <c:v>2.1</c:v>
                </c:pt>
                <c:pt idx="955">
                  <c:v>2.0699999999999998</c:v>
                </c:pt>
                <c:pt idx="956">
                  <c:v>2.04</c:v>
                </c:pt>
                <c:pt idx="957">
                  <c:v>2.0099999999999998</c:v>
                </c:pt>
                <c:pt idx="958">
                  <c:v>2.0499999999999998</c:v>
                </c:pt>
                <c:pt idx="959">
                  <c:v>2.04</c:v>
                </c:pt>
                <c:pt idx="960">
                  <c:v>2.06</c:v>
                </c:pt>
                <c:pt idx="961">
                  <c:v>2.04</c:v>
                </c:pt>
                <c:pt idx="962">
                  <c:v>2.0299999999999998</c:v>
                </c:pt>
                <c:pt idx="963">
                  <c:v>2.06</c:v>
                </c:pt>
                <c:pt idx="964">
                  <c:v>2.08</c:v>
                </c:pt>
                <c:pt idx="965">
                  <c:v>2.14</c:v>
                </c:pt>
                <c:pt idx="966">
                  <c:v>2.13</c:v>
                </c:pt>
                <c:pt idx="967">
                  <c:v>2.12</c:v>
                </c:pt>
                <c:pt idx="968">
                  <c:v>2.1</c:v>
                </c:pt>
                <c:pt idx="969">
                  <c:v>2.15</c:v>
                </c:pt>
                <c:pt idx="970">
                  <c:v>2.1800000000000002</c:v>
                </c:pt>
                <c:pt idx="971">
                  <c:v>2.2000000000000002</c:v>
                </c:pt>
                <c:pt idx="972">
                  <c:v>2.19</c:v>
                </c:pt>
                <c:pt idx="973">
                  <c:v>2.1800000000000002</c:v>
                </c:pt>
                <c:pt idx="974">
                  <c:v>2.15</c:v>
                </c:pt>
                <c:pt idx="975">
                  <c:v>2.15</c:v>
                </c:pt>
                <c:pt idx="976">
                  <c:v>2.13</c:v>
                </c:pt>
                <c:pt idx="977">
                  <c:v>2.11</c:v>
                </c:pt>
                <c:pt idx="978">
                  <c:v>2.1</c:v>
                </c:pt>
                <c:pt idx="979">
                  <c:v>2.12</c:v>
                </c:pt>
                <c:pt idx="980">
                  <c:v>2.12</c:v>
                </c:pt>
                <c:pt idx="981">
                  <c:v>2.1</c:v>
                </c:pt>
                <c:pt idx="982">
                  <c:v>2.0699999999999998</c:v>
                </c:pt>
                <c:pt idx="983">
                  <c:v>2.0299999999999998</c:v>
                </c:pt>
                <c:pt idx="984">
                  <c:v>2.0099999999999998</c:v>
                </c:pt>
                <c:pt idx="985">
                  <c:v>1.96</c:v>
                </c:pt>
                <c:pt idx="986">
                  <c:v>1.95</c:v>
                </c:pt>
                <c:pt idx="987">
                  <c:v>1.95</c:v>
                </c:pt>
                <c:pt idx="988">
                  <c:v>1.92</c:v>
                </c:pt>
                <c:pt idx="989">
                  <c:v>1.91</c:v>
                </c:pt>
                <c:pt idx="990">
                  <c:v>1.89</c:v>
                </c:pt>
                <c:pt idx="991">
                  <c:v>1.84</c:v>
                </c:pt>
                <c:pt idx="992">
                  <c:v>1.8</c:v>
                </c:pt>
                <c:pt idx="993">
                  <c:v>1.78</c:v>
                </c:pt>
                <c:pt idx="994">
                  <c:v>1.76</c:v>
                </c:pt>
                <c:pt idx="995">
                  <c:v>1.72</c:v>
                </c:pt>
                <c:pt idx="996">
                  <c:v>1.65</c:v>
                </c:pt>
                <c:pt idx="997">
                  <c:v>1.63</c:v>
                </c:pt>
                <c:pt idx="998">
                  <c:v>1.63</c:v>
                </c:pt>
                <c:pt idx="999">
                  <c:v>1.58</c:v>
                </c:pt>
                <c:pt idx="1000">
                  <c:v>1.52</c:v>
                </c:pt>
                <c:pt idx="1001">
                  <c:v>1.54</c:v>
                </c:pt>
                <c:pt idx="1002">
                  <c:v>1.58</c:v>
                </c:pt>
                <c:pt idx="1003">
                  <c:v>1.62</c:v>
                </c:pt>
                <c:pt idx="1004">
                  <c:v>1.65</c:v>
                </c:pt>
                <c:pt idx="1005">
                  <c:v>1.71</c:v>
                </c:pt>
                <c:pt idx="1006">
                  <c:v>1.75</c:v>
                </c:pt>
                <c:pt idx="1007">
                  <c:v>1.73</c:v>
                </c:pt>
                <c:pt idx="1008">
                  <c:v>1.8</c:v>
                </c:pt>
                <c:pt idx="1009">
                  <c:v>1.82</c:v>
                </c:pt>
                <c:pt idx="1010">
                  <c:v>1.91</c:v>
                </c:pt>
                <c:pt idx="1011">
                  <c:v>1.91</c:v>
                </c:pt>
                <c:pt idx="1012">
                  <c:v>1.88</c:v>
                </c:pt>
                <c:pt idx="1013">
                  <c:v>1.83</c:v>
                </c:pt>
                <c:pt idx="1014">
                  <c:v>1.86</c:v>
                </c:pt>
                <c:pt idx="1015">
                  <c:v>1.87</c:v>
                </c:pt>
                <c:pt idx="1016">
                  <c:v>1.87</c:v>
                </c:pt>
                <c:pt idx="1017">
                  <c:v>1.84</c:v>
                </c:pt>
                <c:pt idx="1018">
                  <c:v>1.79</c:v>
                </c:pt>
                <c:pt idx="1019">
                  <c:v>1.77</c:v>
                </c:pt>
                <c:pt idx="1020">
                  <c:v>1.7</c:v>
                </c:pt>
                <c:pt idx="1021">
                  <c:v>1.68</c:v>
                </c:pt>
                <c:pt idx="1022">
                  <c:v>1.68</c:v>
                </c:pt>
                <c:pt idx="1023">
                  <c:v>1.72</c:v>
                </c:pt>
                <c:pt idx="1024">
                  <c:v>1.71</c:v>
                </c:pt>
                <c:pt idx="1025">
                  <c:v>1.75</c:v>
                </c:pt>
                <c:pt idx="1026">
                  <c:v>1.83</c:v>
                </c:pt>
                <c:pt idx="1027">
                  <c:v>1.84</c:v>
                </c:pt>
                <c:pt idx="1028">
                  <c:v>1.83</c:v>
                </c:pt>
                <c:pt idx="1029">
                  <c:v>1.82</c:v>
                </c:pt>
                <c:pt idx="1030">
                  <c:v>1.82</c:v>
                </c:pt>
                <c:pt idx="1031">
                  <c:v>1.84</c:v>
                </c:pt>
                <c:pt idx="1032">
                  <c:v>1.85</c:v>
                </c:pt>
                <c:pt idx="1033">
                  <c:v>1.83</c:v>
                </c:pt>
                <c:pt idx="1034">
                  <c:v>1.83</c:v>
                </c:pt>
                <c:pt idx="1035">
                  <c:v>1.83</c:v>
                </c:pt>
                <c:pt idx="1036">
                  <c:v>1.85</c:v>
                </c:pt>
                <c:pt idx="1037">
                  <c:v>1.9</c:v>
                </c:pt>
                <c:pt idx="1038">
                  <c:v>1.88</c:v>
                </c:pt>
                <c:pt idx="1039">
                  <c:v>1.87</c:v>
                </c:pt>
                <c:pt idx="1040">
                  <c:v>1.87</c:v>
                </c:pt>
                <c:pt idx="1041">
                  <c:v>1.83</c:v>
                </c:pt>
                <c:pt idx="1042">
                  <c:v>1.82</c:v>
                </c:pt>
                <c:pt idx="1043">
                  <c:v>1.84</c:v>
                </c:pt>
                <c:pt idx="1044">
                  <c:v>1.83</c:v>
                </c:pt>
                <c:pt idx="1045">
                  <c:v>1.83</c:v>
                </c:pt>
                <c:pt idx="1046">
                  <c:v>1.8</c:v>
                </c:pt>
                <c:pt idx="1047">
                  <c:v>1.76</c:v>
                </c:pt>
                <c:pt idx="1048">
                  <c:v>1.72</c:v>
                </c:pt>
                <c:pt idx="1049">
                  <c:v>1.71</c:v>
                </c:pt>
                <c:pt idx="1050">
                  <c:v>1.67</c:v>
                </c:pt>
                <c:pt idx="1051">
                  <c:v>1.66</c:v>
                </c:pt>
                <c:pt idx="1052">
                  <c:v>1.67</c:v>
                </c:pt>
                <c:pt idx="1053">
                  <c:v>1.7</c:v>
                </c:pt>
                <c:pt idx="1054">
                  <c:v>1.7</c:v>
                </c:pt>
                <c:pt idx="1055">
                  <c:v>1.7</c:v>
                </c:pt>
                <c:pt idx="1056">
                  <c:v>1.7</c:v>
                </c:pt>
                <c:pt idx="1057">
                  <c:v>1.71</c:v>
                </c:pt>
                <c:pt idx="1058">
                  <c:v>1.7</c:v>
                </c:pt>
                <c:pt idx="1059">
                  <c:v>1.66</c:v>
                </c:pt>
                <c:pt idx="1060">
                  <c:v>1.61</c:v>
                </c:pt>
                <c:pt idx="1061">
                  <c:v>1.6</c:v>
                </c:pt>
                <c:pt idx="1062">
                  <c:v>1.65</c:v>
                </c:pt>
                <c:pt idx="1063">
                  <c:v>1.67</c:v>
                </c:pt>
                <c:pt idx="1064">
                  <c:v>1.67</c:v>
                </c:pt>
                <c:pt idx="1065">
                  <c:v>1.66</c:v>
                </c:pt>
                <c:pt idx="1066">
                  <c:v>1.66</c:v>
                </c:pt>
                <c:pt idx="1067">
                  <c:v>1.68</c:v>
                </c:pt>
                <c:pt idx="1068">
                  <c:v>1.68</c:v>
                </c:pt>
                <c:pt idx="1069">
                  <c:v>1.67</c:v>
                </c:pt>
                <c:pt idx="1070">
                  <c:v>1.66</c:v>
                </c:pt>
                <c:pt idx="1071">
                  <c:v>1.68</c:v>
                </c:pt>
                <c:pt idx="1072">
                  <c:v>1.67</c:v>
                </c:pt>
                <c:pt idx="1073">
                  <c:v>1.69</c:v>
                </c:pt>
                <c:pt idx="1074">
                  <c:v>1.71</c:v>
                </c:pt>
                <c:pt idx="1075">
                  <c:v>1.71</c:v>
                </c:pt>
                <c:pt idx="1076">
                  <c:v>1.72</c:v>
                </c:pt>
                <c:pt idx="1077">
                  <c:v>1.74</c:v>
                </c:pt>
                <c:pt idx="1078">
                  <c:v>1.73</c:v>
                </c:pt>
                <c:pt idx="1079">
                  <c:v>1.7</c:v>
                </c:pt>
                <c:pt idx="1080">
                  <c:v>1.69</c:v>
                </c:pt>
                <c:pt idx="1081">
                  <c:v>1.72</c:v>
                </c:pt>
                <c:pt idx="1082">
                  <c:v>1.74</c:v>
                </c:pt>
                <c:pt idx="1083">
                  <c:v>1.72</c:v>
                </c:pt>
                <c:pt idx="1084">
                  <c:v>1.71</c:v>
                </c:pt>
                <c:pt idx="1085">
                  <c:v>1.65</c:v>
                </c:pt>
                <c:pt idx="1086">
                  <c:v>1.63</c:v>
                </c:pt>
                <c:pt idx="1087">
                  <c:v>1.61</c:v>
                </c:pt>
                <c:pt idx="1088">
                  <c:v>1.6</c:v>
                </c:pt>
                <c:pt idx="1089">
                  <c:v>1.6</c:v>
                </c:pt>
                <c:pt idx="1090">
                  <c:v>1.63</c:v>
                </c:pt>
                <c:pt idx="1091">
                  <c:v>1.65</c:v>
                </c:pt>
                <c:pt idx="1092">
                  <c:v>1.65</c:v>
                </c:pt>
                <c:pt idx="1093">
                  <c:v>1.66</c:v>
                </c:pt>
                <c:pt idx="1094">
                  <c:v>1.65</c:v>
                </c:pt>
                <c:pt idx="1095">
                  <c:v>1.61</c:v>
                </c:pt>
                <c:pt idx="1096">
                  <c:v>1.59</c:v>
                </c:pt>
                <c:pt idx="1097">
                  <c:v>1.58</c:v>
                </c:pt>
                <c:pt idx="1098">
                  <c:v>1.56</c:v>
                </c:pt>
                <c:pt idx="1099">
                  <c:v>1.56</c:v>
                </c:pt>
                <c:pt idx="1100">
                  <c:v>1.55</c:v>
                </c:pt>
                <c:pt idx="1101">
                  <c:v>1.55</c:v>
                </c:pt>
                <c:pt idx="1102">
                  <c:v>1.54</c:v>
                </c:pt>
                <c:pt idx="1103">
                  <c:v>1.6</c:v>
                </c:pt>
                <c:pt idx="1104">
                  <c:v>1.66</c:v>
                </c:pt>
                <c:pt idx="1105">
                  <c:v>1.69</c:v>
                </c:pt>
                <c:pt idx="1106">
                  <c:v>1.73</c:v>
                </c:pt>
                <c:pt idx="1107">
                  <c:v>1.75</c:v>
                </c:pt>
                <c:pt idx="1108">
                  <c:v>1.74</c:v>
                </c:pt>
                <c:pt idx="1109">
                  <c:v>1.72</c:v>
                </c:pt>
                <c:pt idx="1110">
                  <c:v>1.68</c:v>
                </c:pt>
                <c:pt idx="1111">
                  <c:v>1.68</c:v>
                </c:pt>
                <c:pt idx="1112">
                  <c:v>1.66</c:v>
                </c:pt>
                <c:pt idx="1113">
                  <c:v>1.66</c:v>
                </c:pt>
                <c:pt idx="1114">
                  <c:v>1.64</c:v>
                </c:pt>
                <c:pt idx="1115">
                  <c:v>1.63</c:v>
                </c:pt>
                <c:pt idx="1116">
                  <c:v>1.61</c:v>
                </c:pt>
                <c:pt idx="1117">
                  <c:v>1.6</c:v>
                </c:pt>
                <c:pt idx="1118">
                  <c:v>1.59</c:v>
                </c:pt>
                <c:pt idx="1119">
                  <c:v>1.59</c:v>
                </c:pt>
                <c:pt idx="1120">
                  <c:v>1.59</c:v>
                </c:pt>
                <c:pt idx="1121">
                  <c:v>1.59</c:v>
                </c:pt>
                <c:pt idx="1122">
                  <c:v>1.59</c:v>
                </c:pt>
                <c:pt idx="1123">
                  <c:v>1.59</c:v>
                </c:pt>
                <c:pt idx="1124">
                  <c:v>1.73</c:v>
                </c:pt>
                <c:pt idx="1125">
                  <c:v>1.85</c:v>
                </c:pt>
                <c:pt idx="1126">
                  <c:v>1.87</c:v>
                </c:pt>
                <c:pt idx="1127">
                  <c:v>2</c:v>
                </c:pt>
                <c:pt idx="1128">
                  <c:v>2.06</c:v>
                </c:pt>
                <c:pt idx="1129">
                  <c:v>2.0499999999999998</c:v>
                </c:pt>
                <c:pt idx="1130">
                  <c:v>2.0699999999999998</c:v>
                </c:pt>
                <c:pt idx="1131">
                  <c:v>2.12</c:v>
                </c:pt>
                <c:pt idx="1132">
                  <c:v>2.08</c:v>
                </c:pt>
                <c:pt idx="1133">
                  <c:v>2.02</c:v>
                </c:pt>
                <c:pt idx="1134">
                  <c:v>1.98</c:v>
                </c:pt>
                <c:pt idx="1135">
                  <c:v>1.9</c:v>
                </c:pt>
                <c:pt idx="1136">
                  <c:v>1.92</c:v>
                </c:pt>
                <c:pt idx="1137">
                  <c:v>1.98</c:v>
                </c:pt>
                <c:pt idx="1138">
                  <c:v>2</c:v>
                </c:pt>
                <c:pt idx="1139">
                  <c:v>2.09</c:v>
                </c:pt>
                <c:pt idx="1140">
                  <c:v>2.2000000000000002</c:v>
                </c:pt>
                <c:pt idx="1141">
                  <c:v>2.35</c:v>
                </c:pt>
                <c:pt idx="1142">
                  <c:v>2.4300000000000002</c:v>
                </c:pt>
                <c:pt idx="1143">
                  <c:v>2.56</c:v>
                </c:pt>
                <c:pt idx="1144">
                  <c:v>2.6</c:v>
                </c:pt>
                <c:pt idx="1145">
                  <c:v>2.5299999999999998</c:v>
                </c:pt>
                <c:pt idx="1146">
                  <c:v>2.5099999999999998</c:v>
                </c:pt>
                <c:pt idx="1147">
                  <c:v>2.5499999999999998</c:v>
                </c:pt>
                <c:pt idx="1148">
                  <c:v>2.68</c:v>
                </c:pt>
                <c:pt idx="1149">
                  <c:v>2.8</c:v>
                </c:pt>
                <c:pt idx="1150">
                  <c:v>2.96</c:v>
                </c:pt>
                <c:pt idx="1151">
                  <c:v>2.96</c:v>
                </c:pt>
                <c:pt idx="1152">
                  <c:v>3.03</c:v>
                </c:pt>
                <c:pt idx="1153">
                  <c:v>3.11</c:v>
                </c:pt>
                <c:pt idx="1154">
                  <c:v>3.08</c:v>
                </c:pt>
                <c:pt idx="1155">
                  <c:v>3.13</c:v>
                </c:pt>
                <c:pt idx="1156">
                  <c:v>3.28</c:v>
                </c:pt>
                <c:pt idx="1157">
                  <c:v>3.4</c:v>
                </c:pt>
                <c:pt idx="1158">
                  <c:v>3.43</c:v>
                </c:pt>
                <c:pt idx="1159">
                  <c:v>3.41</c:v>
                </c:pt>
                <c:pt idx="1160">
                  <c:v>3.41</c:v>
                </c:pt>
                <c:pt idx="1161">
                  <c:v>3.37</c:v>
                </c:pt>
                <c:pt idx="1162">
                  <c:v>3.36</c:v>
                </c:pt>
                <c:pt idx="1163">
                  <c:v>3.17</c:v>
                </c:pt>
                <c:pt idx="1164">
                  <c:v>3.07</c:v>
                </c:pt>
                <c:pt idx="1165">
                  <c:v>3.04</c:v>
                </c:pt>
                <c:pt idx="1166">
                  <c:v>3.06</c:v>
                </c:pt>
                <c:pt idx="1167">
                  <c:v>3.07</c:v>
                </c:pt>
                <c:pt idx="1168">
                  <c:v>3.03</c:v>
                </c:pt>
                <c:pt idx="1169">
                  <c:v>3.03</c:v>
                </c:pt>
                <c:pt idx="1170">
                  <c:v>2.93</c:v>
                </c:pt>
                <c:pt idx="1171">
                  <c:v>2.94</c:v>
                </c:pt>
                <c:pt idx="1172">
                  <c:v>2.99</c:v>
                </c:pt>
                <c:pt idx="1173">
                  <c:v>3.06</c:v>
                </c:pt>
                <c:pt idx="1174">
                  <c:v>3.13</c:v>
                </c:pt>
                <c:pt idx="1175">
                  <c:v>3.2</c:v>
                </c:pt>
                <c:pt idx="1176">
                  <c:v>3.16</c:v>
                </c:pt>
                <c:pt idx="1177">
                  <c:v>3.17</c:v>
                </c:pt>
                <c:pt idx="1178">
                  <c:v>3.23</c:v>
                </c:pt>
                <c:pt idx="1179">
                  <c:v>3.26</c:v>
                </c:pt>
                <c:pt idx="1180">
                  <c:v>3.28</c:v>
                </c:pt>
                <c:pt idx="1181">
                  <c:v>3.3</c:v>
                </c:pt>
                <c:pt idx="1182">
                  <c:v>3.35</c:v>
                </c:pt>
                <c:pt idx="1183">
                  <c:v>3.39</c:v>
                </c:pt>
                <c:pt idx="1184">
                  <c:v>3.74</c:v>
                </c:pt>
                <c:pt idx="1185">
                  <c:v>3.82</c:v>
                </c:pt>
                <c:pt idx="1186">
                  <c:v>4.16</c:v>
                </c:pt>
                <c:pt idx="1187">
                  <c:v>4.5599999999999996</c:v>
                </c:pt>
                <c:pt idx="1188">
                  <c:v>5.07</c:v>
                </c:pt>
                <c:pt idx="1189">
                  <c:v>5.55</c:v>
                </c:pt>
                <c:pt idx="1190">
                  <c:v>5.57</c:v>
                </c:pt>
                <c:pt idx="1191">
                  <c:v>5.51</c:v>
                </c:pt>
                <c:pt idx="1192">
                  <c:v>5.48</c:v>
                </c:pt>
                <c:pt idx="1193">
                  <c:v>5.76</c:v>
                </c:pt>
                <c:pt idx="1194">
                  <c:v>6</c:v>
                </c:pt>
                <c:pt idx="1195">
                  <c:v>6.12</c:v>
                </c:pt>
                <c:pt idx="1196">
                  <c:v>6.05</c:v>
                </c:pt>
                <c:pt idx="1197">
                  <c:v>6.04</c:v>
                </c:pt>
                <c:pt idx="1198">
                  <c:v>5.91</c:v>
                </c:pt>
                <c:pt idx="1199">
                  <c:v>5.83</c:v>
                </c:pt>
                <c:pt idx="1200">
                  <c:v>5.75</c:v>
                </c:pt>
                <c:pt idx="1201">
                  <c:v>5.67</c:v>
                </c:pt>
                <c:pt idx="1202">
                  <c:v>5.59</c:v>
                </c:pt>
                <c:pt idx="1203">
                  <c:v>5.47</c:v>
                </c:pt>
                <c:pt idx="1204">
                  <c:v>5.26</c:v>
                </c:pt>
                <c:pt idx="1205">
                  <c:v>5.13</c:v>
                </c:pt>
                <c:pt idx="1206">
                  <c:v>5.26</c:v>
                </c:pt>
                <c:pt idx="1207">
                  <c:v>5.22</c:v>
                </c:pt>
                <c:pt idx="1208">
                  <c:v>5.33</c:v>
                </c:pt>
                <c:pt idx="1209">
                  <c:v>5.48</c:v>
                </c:pt>
                <c:pt idx="1210">
                  <c:v>5.75</c:v>
                </c:pt>
                <c:pt idx="1211">
                  <c:v>5.79</c:v>
                </c:pt>
                <c:pt idx="1212">
                  <c:v>5.71</c:v>
                </c:pt>
                <c:pt idx="1213">
                  <c:v>5.65</c:v>
                </c:pt>
                <c:pt idx="1214">
                  <c:v>5.53</c:v>
                </c:pt>
                <c:pt idx="1215">
                  <c:v>5.3</c:v>
                </c:pt>
                <c:pt idx="1216">
                  <c:v>5.16</c:v>
                </c:pt>
                <c:pt idx="1217">
                  <c:v>4.91</c:v>
                </c:pt>
                <c:pt idx="1218">
                  <c:v>4.8600000000000003</c:v>
                </c:pt>
                <c:pt idx="1219">
                  <c:v>4.75</c:v>
                </c:pt>
                <c:pt idx="1220">
                  <c:v>4.4400000000000004</c:v>
                </c:pt>
                <c:pt idx="1221">
                  <c:v>4.0999999999999996</c:v>
                </c:pt>
                <c:pt idx="1222">
                  <c:v>3.8</c:v>
                </c:pt>
                <c:pt idx="1223">
                  <c:v>3.67</c:v>
                </c:pt>
                <c:pt idx="1224">
                  <c:v>3.57</c:v>
                </c:pt>
                <c:pt idx="1225">
                  <c:v>3.65</c:v>
                </c:pt>
                <c:pt idx="1226">
                  <c:v>3.68</c:v>
                </c:pt>
                <c:pt idx="1227">
                  <c:v>3.64</c:v>
                </c:pt>
                <c:pt idx="1228">
                  <c:v>3.51</c:v>
                </c:pt>
                <c:pt idx="1229">
                  <c:v>3.24</c:v>
                </c:pt>
                <c:pt idx="1230">
                  <c:v>2.94</c:v>
                </c:pt>
                <c:pt idx="1231">
                  <c:v>2.95</c:v>
                </c:pt>
                <c:pt idx="1232">
                  <c:v>3.08</c:v>
                </c:pt>
                <c:pt idx="1233">
                  <c:v>2.99</c:v>
                </c:pt>
                <c:pt idx="1234">
                  <c:v>3</c:v>
                </c:pt>
                <c:pt idx="1235">
                  <c:v>2.98</c:v>
                </c:pt>
                <c:pt idx="1236">
                  <c:v>2.9</c:v>
                </c:pt>
                <c:pt idx="1237">
                  <c:v>2.84</c:v>
                </c:pt>
                <c:pt idx="1238">
                  <c:v>2.86</c:v>
                </c:pt>
                <c:pt idx="1239">
                  <c:v>2.94</c:v>
                </c:pt>
                <c:pt idx="1240">
                  <c:v>2.95</c:v>
                </c:pt>
                <c:pt idx="1241">
                  <c:v>2.87</c:v>
                </c:pt>
                <c:pt idx="1242">
                  <c:v>2.85</c:v>
                </c:pt>
                <c:pt idx="1243">
                  <c:v>2.86</c:v>
                </c:pt>
                <c:pt idx="1244">
                  <c:v>2.92</c:v>
                </c:pt>
                <c:pt idx="1245">
                  <c:v>2.92</c:v>
                </c:pt>
                <c:pt idx="1246">
                  <c:v>2.94</c:v>
                </c:pt>
                <c:pt idx="1247">
                  <c:v>2.95</c:v>
                </c:pt>
                <c:pt idx="1248">
                  <c:v>2.9</c:v>
                </c:pt>
                <c:pt idx="1249">
                  <c:v>2.77</c:v>
                </c:pt>
                <c:pt idx="1250">
                  <c:v>2.66</c:v>
                </c:pt>
                <c:pt idx="1251">
                  <c:v>2.58</c:v>
                </c:pt>
                <c:pt idx="1252">
                  <c:v>2.5099999999999998</c:v>
                </c:pt>
                <c:pt idx="1253">
                  <c:v>2.48</c:v>
                </c:pt>
                <c:pt idx="1254">
                  <c:v>2.5</c:v>
                </c:pt>
                <c:pt idx="1255">
                  <c:v>2.57</c:v>
                </c:pt>
                <c:pt idx="1256">
                  <c:v>2.59</c:v>
                </c:pt>
                <c:pt idx="1257">
                  <c:v>2.67</c:v>
                </c:pt>
                <c:pt idx="1258">
                  <c:v>2.71</c:v>
                </c:pt>
                <c:pt idx="1259">
                  <c:v>2.64</c:v>
                </c:pt>
                <c:pt idx="1260">
                  <c:v>2.63</c:v>
                </c:pt>
                <c:pt idx="1261">
                  <c:v>2.58</c:v>
                </c:pt>
                <c:pt idx="1262">
                  <c:v>2.5299999999999998</c:v>
                </c:pt>
                <c:pt idx="1263">
                  <c:v>2.4900000000000002</c:v>
                </c:pt>
                <c:pt idx="1264">
                  <c:v>2.46</c:v>
                </c:pt>
                <c:pt idx="1265">
                  <c:v>2.44</c:v>
                </c:pt>
                <c:pt idx="1266">
                  <c:v>2.41</c:v>
                </c:pt>
                <c:pt idx="1267">
                  <c:v>2.39</c:v>
                </c:pt>
                <c:pt idx="1268">
                  <c:v>2.38</c:v>
                </c:pt>
                <c:pt idx="1269">
                  <c:v>2.42</c:v>
                </c:pt>
                <c:pt idx="1270">
                  <c:v>2.58</c:v>
                </c:pt>
                <c:pt idx="1271">
                  <c:v>2.67</c:v>
                </c:pt>
                <c:pt idx="1272">
                  <c:v>2.85</c:v>
                </c:pt>
                <c:pt idx="1273">
                  <c:v>2.92</c:v>
                </c:pt>
                <c:pt idx="1274">
                  <c:v>3.01</c:v>
                </c:pt>
                <c:pt idx="1275">
                  <c:v>3.06</c:v>
                </c:pt>
                <c:pt idx="1276">
                  <c:v>3.05</c:v>
                </c:pt>
                <c:pt idx="1277">
                  <c:v>3.07</c:v>
                </c:pt>
                <c:pt idx="1278">
                  <c:v>3.06</c:v>
                </c:pt>
                <c:pt idx="1279">
                  <c:v>3.03</c:v>
                </c:pt>
                <c:pt idx="1280">
                  <c:v>2.99</c:v>
                </c:pt>
                <c:pt idx="1281">
                  <c:v>2.92</c:v>
                </c:pt>
                <c:pt idx="1282">
                  <c:v>2.92</c:v>
                </c:pt>
                <c:pt idx="1283">
                  <c:v>3.02</c:v>
                </c:pt>
                <c:pt idx="1284">
                  <c:v>2.95</c:v>
                </c:pt>
                <c:pt idx="1285">
                  <c:v>2.95</c:v>
                </c:pt>
                <c:pt idx="1286">
                  <c:v>3</c:v>
                </c:pt>
                <c:pt idx="1287">
                  <c:v>2.96</c:v>
                </c:pt>
                <c:pt idx="1288">
                  <c:v>2.99</c:v>
                </c:pt>
                <c:pt idx="1289">
                  <c:v>3.05</c:v>
                </c:pt>
                <c:pt idx="1290">
                  <c:v>3.06</c:v>
                </c:pt>
                <c:pt idx="1291">
                  <c:v>3.14</c:v>
                </c:pt>
                <c:pt idx="1292">
                  <c:v>3.24</c:v>
                </c:pt>
                <c:pt idx="1293">
                  <c:v>3.22</c:v>
                </c:pt>
                <c:pt idx="1294">
                  <c:v>3.13</c:v>
                </c:pt>
                <c:pt idx="1295">
                  <c:v>3.18</c:v>
                </c:pt>
                <c:pt idx="1296">
                  <c:v>3.27</c:v>
                </c:pt>
                <c:pt idx="1297">
                  <c:v>3.14</c:v>
                </c:pt>
                <c:pt idx="1298">
                  <c:v>3.11</c:v>
                </c:pt>
                <c:pt idx="1299">
                  <c:v>3.02</c:v>
                </c:pt>
                <c:pt idx="1300">
                  <c:v>2.91</c:v>
                </c:pt>
                <c:pt idx="1301">
                  <c:v>2.76</c:v>
                </c:pt>
                <c:pt idx="1302">
                  <c:v>2.73</c:v>
                </c:pt>
                <c:pt idx="1303">
                  <c:v>2.69</c:v>
                </c:pt>
                <c:pt idx="1304">
                  <c:v>2.69</c:v>
                </c:pt>
                <c:pt idx="1305">
                  <c:v>2.71</c:v>
                </c:pt>
                <c:pt idx="1306">
                  <c:v>2.7</c:v>
                </c:pt>
                <c:pt idx="1307">
                  <c:v>2.68</c:v>
                </c:pt>
                <c:pt idx="1308">
                  <c:v>2.63</c:v>
                </c:pt>
                <c:pt idx="1309">
                  <c:v>2.54</c:v>
                </c:pt>
                <c:pt idx="1310">
                  <c:v>2.5499999999999998</c:v>
                </c:pt>
                <c:pt idx="1311">
                  <c:v>2.6</c:v>
                </c:pt>
                <c:pt idx="1312">
                  <c:v>2.58</c:v>
                </c:pt>
                <c:pt idx="1313">
                  <c:v>2.62</c:v>
                </c:pt>
                <c:pt idx="1314">
                  <c:v>2.69</c:v>
                </c:pt>
                <c:pt idx="1315">
                  <c:v>2.62</c:v>
                </c:pt>
                <c:pt idx="1316">
                  <c:v>2.58</c:v>
                </c:pt>
                <c:pt idx="1317">
                  <c:v>2.56</c:v>
                </c:pt>
                <c:pt idx="1318">
                  <c:v>2.56</c:v>
                </c:pt>
                <c:pt idx="1319">
                  <c:v>2.57</c:v>
                </c:pt>
                <c:pt idx="1320">
                  <c:v>2.57</c:v>
                </c:pt>
                <c:pt idx="1321">
                  <c:v>2.58</c:v>
                </c:pt>
                <c:pt idx="1322">
                  <c:v>2.63</c:v>
                </c:pt>
                <c:pt idx="1323">
                  <c:v>2.61</c:v>
                </c:pt>
                <c:pt idx="1324">
                  <c:v>2.64</c:v>
                </c:pt>
                <c:pt idx="1325">
                  <c:v>2.69</c:v>
                </c:pt>
                <c:pt idx="1326">
                  <c:v>2.73</c:v>
                </c:pt>
                <c:pt idx="1327">
                  <c:v>2.74</c:v>
                </c:pt>
                <c:pt idx="1328">
                  <c:v>2.76</c:v>
                </c:pt>
                <c:pt idx="1329">
                  <c:v>2.77</c:v>
                </c:pt>
                <c:pt idx="1330">
                  <c:v>2.72</c:v>
                </c:pt>
                <c:pt idx="1331">
                  <c:v>2.77</c:v>
                </c:pt>
                <c:pt idx="1332">
                  <c:v>2.78</c:v>
                </c:pt>
                <c:pt idx="1333">
                  <c:v>2.75</c:v>
                </c:pt>
                <c:pt idx="1334">
                  <c:v>2.76</c:v>
                </c:pt>
                <c:pt idx="1335">
                  <c:v>3.04</c:v>
                </c:pt>
                <c:pt idx="1336">
                  <c:v>3.12</c:v>
                </c:pt>
                <c:pt idx="1337">
                  <c:v>3.21</c:v>
                </c:pt>
                <c:pt idx="1338">
                  <c:v>3.23</c:v>
                </c:pt>
                <c:pt idx="1339">
                  <c:v>3.25</c:v>
                </c:pt>
                <c:pt idx="1340">
                  <c:v>3.3</c:v>
                </c:pt>
                <c:pt idx="1341">
                  <c:v>3.31</c:v>
                </c:pt>
                <c:pt idx="1342">
                  <c:v>3.34</c:v>
                </c:pt>
                <c:pt idx="1343">
                  <c:v>3.33</c:v>
                </c:pt>
                <c:pt idx="1344">
                  <c:v>3.3</c:v>
                </c:pt>
                <c:pt idx="1345">
                  <c:v>3.21</c:v>
                </c:pt>
                <c:pt idx="1346">
                  <c:v>3.08</c:v>
                </c:pt>
                <c:pt idx="1347">
                  <c:v>3.04</c:v>
                </c:pt>
                <c:pt idx="1348">
                  <c:v>3.07</c:v>
                </c:pt>
                <c:pt idx="1349">
                  <c:v>3.14</c:v>
                </c:pt>
                <c:pt idx="1350">
                  <c:v>3.17</c:v>
                </c:pt>
                <c:pt idx="1351">
                  <c:v>3.24</c:v>
                </c:pt>
                <c:pt idx="1352">
                  <c:v>3.26</c:v>
                </c:pt>
                <c:pt idx="1353">
                  <c:v>3.26</c:v>
                </c:pt>
                <c:pt idx="1354">
                  <c:v>3.29</c:v>
                </c:pt>
                <c:pt idx="1355">
                  <c:v>3.27</c:v>
                </c:pt>
                <c:pt idx="1356">
                  <c:v>3.29</c:v>
                </c:pt>
                <c:pt idx="1357">
                  <c:v>3.26</c:v>
                </c:pt>
                <c:pt idx="1358">
                  <c:v>3.24</c:v>
                </c:pt>
                <c:pt idx="1359">
                  <c:v>3.28</c:v>
                </c:pt>
                <c:pt idx="1360">
                  <c:v>3.25</c:v>
                </c:pt>
                <c:pt idx="1361">
                  <c:v>3.18</c:v>
                </c:pt>
                <c:pt idx="1362">
                  <c:v>3.18</c:v>
                </c:pt>
                <c:pt idx="1363">
                  <c:v>3.14</c:v>
                </c:pt>
                <c:pt idx="1364">
                  <c:v>3.11</c:v>
                </c:pt>
                <c:pt idx="1365">
                  <c:v>3.11</c:v>
                </c:pt>
                <c:pt idx="1366">
                  <c:v>3.07</c:v>
                </c:pt>
                <c:pt idx="1367">
                  <c:v>3.02</c:v>
                </c:pt>
                <c:pt idx="1368">
                  <c:v>3.03</c:v>
                </c:pt>
                <c:pt idx="1369">
                  <c:v>3.08</c:v>
                </c:pt>
                <c:pt idx="1370">
                  <c:v>3.15</c:v>
                </c:pt>
                <c:pt idx="1371">
                  <c:v>3.15</c:v>
                </c:pt>
                <c:pt idx="1372">
                  <c:v>3.17</c:v>
                </c:pt>
                <c:pt idx="1373">
                  <c:v>3.2</c:v>
                </c:pt>
                <c:pt idx="1374">
                  <c:v>3.2</c:v>
                </c:pt>
                <c:pt idx="1375">
                  <c:v>3.24</c:v>
                </c:pt>
                <c:pt idx="1376">
                  <c:v>3.33</c:v>
                </c:pt>
                <c:pt idx="1377">
                  <c:v>3.4</c:v>
                </c:pt>
                <c:pt idx="1378">
                  <c:v>3.42</c:v>
                </c:pt>
                <c:pt idx="1379">
                  <c:v>3.43</c:v>
                </c:pt>
                <c:pt idx="1380">
                  <c:v>3.38</c:v>
                </c:pt>
                <c:pt idx="1381">
                  <c:v>3.36</c:v>
                </c:pt>
                <c:pt idx="1382">
                  <c:v>3.42</c:v>
                </c:pt>
                <c:pt idx="1383">
                  <c:v>3.38</c:v>
                </c:pt>
                <c:pt idx="1384">
                  <c:v>3.33</c:v>
                </c:pt>
                <c:pt idx="1385">
                  <c:v>3.3</c:v>
                </c:pt>
                <c:pt idx="1386">
                  <c:v>3.26</c:v>
                </c:pt>
                <c:pt idx="1387">
                  <c:v>3.24</c:v>
                </c:pt>
                <c:pt idx="1388">
                  <c:v>3.26</c:v>
                </c:pt>
                <c:pt idx="1389">
                  <c:v>3.22</c:v>
                </c:pt>
                <c:pt idx="1390">
                  <c:v>3.2</c:v>
                </c:pt>
                <c:pt idx="1391">
                  <c:v>3.18</c:v>
                </c:pt>
                <c:pt idx="1392">
                  <c:v>3.18</c:v>
                </c:pt>
                <c:pt idx="1393">
                  <c:v>3.07</c:v>
                </c:pt>
                <c:pt idx="1394">
                  <c:v>3.04</c:v>
                </c:pt>
                <c:pt idx="1395">
                  <c:v>3.02</c:v>
                </c:pt>
                <c:pt idx="1396">
                  <c:v>2.89</c:v>
                </c:pt>
                <c:pt idx="1397">
                  <c:v>2.76</c:v>
                </c:pt>
                <c:pt idx="1398">
                  <c:v>2.73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369280"/>
        <c:axId val="45962880"/>
      </c:lineChart>
      <c:dateAx>
        <c:axId val="126369280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/>
            </a:pPr>
            <a:endParaRPr lang="en-US"/>
          </a:p>
        </c:txPr>
        <c:crossAx val="45962880"/>
        <c:crosses val="autoZero"/>
        <c:auto val="1"/>
        <c:lblOffset val="100"/>
        <c:baseTimeUnit val="days"/>
      </c:dateAx>
      <c:valAx>
        <c:axId val="45962880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63692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077008576008239E-2"/>
          <c:y val="0.19080945571081515"/>
          <c:w val="0.73139392308502305"/>
          <c:h val="0.66256063541795507"/>
        </c:manualLayout>
      </c:layout>
      <c:lineChart>
        <c:grouping val="standard"/>
        <c:varyColors val="0"/>
        <c:ser>
          <c:idx val="0"/>
          <c:order val="0"/>
          <c:tx>
            <c:v>BBB Bond Spread over US Treasuries</c:v>
          </c:tx>
          <c:spPr>
            <a:ln w="254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numRef>
              <c:f>'FRED Graph'!$A$12:$A$679</c:f>
              <c:numCache>
                <c:formatCode>yyyy\-mm\-dd</c:formatCode>
                <c:ptCount val="668"/>
                <c:pt idx="0">
                  <c:v>36532</c:v>
                </c:pt>
                <c:pt idx="1">
                  <c:v>36539</c:v>
                </c:pt>
                <c:pt idx="2">
                  <c:v>36546</c:v>
                </c:pt>
                <c:pt idx="3">
                  <c:v>36553</c:v>
                </c:pt>
                <c:pt idx="4">
                  <c:v>36560</c:v>
                </c:pt>
                <c:pt idx="5">
                  <c:v>36567</c:v>
                </c:pt>
                <c:pt idx="6">
                  <c:v>36574</c:v>
                </c:pt>
                <c:pt idx="7">
                  <c:v>36581</c:v>
                </c:pt>
                <c:pt idx="8">
                  <c:v>36588</c:v>
                </c:pt>
                <c:pt idx="9">
                  <c:v>36595</c:v>
                </c:pt>
                <c:pt idx="10">
                  <c:v>36602</c:v>
                </c:pt>
                <c:pt idx="11">
                  <c:v>36609</c:v>
                </c:pt>
                <c:pt idx="12">
                  <c:v>36616</c:v>
                </c:pt>
                <c:pt idx="13">
                  <c:v>36623</c:v>
                </c:pt>
                <c:pt idx="14">
                  <c:v>36630</c:v>
                </c:pt>
                <c:pt idx="15">
                  <c:v>36637</c:v>
                </c:pt>
                <c:pt idx="16">
                  <c:v>36644</c:v>
                </c:pt>
                <c:pt idx="17">
                  <c:v>36651</c:v>
                </c:pt>
                <c:pt idx="18">
                  <c:v>36658</c:v>
                </c:pt>
                <c:pt idx="19">
                  <c:v>36665</c:v>
                </c:pt>
                <c:pt idx="20">
                  <c:v>36672</c:v>
                </c:pt>
                <c:pt idx="21">
                  <c:v>36679</c:v>
                </c:pt>
                <c:pt idx="22">
                  <c:v>36686</c:v>
                </c:pt>
                <c:pt idx="23">
                  <c:v>36693</c:v>
                </c:pt>
                <c:pt idx="24">
                  <c:v>36700</c:v>
                </c:pt>
                <c:pt idx="25">
                  <c:v>36707</c:v>
                </c:pt>
                <c:pt idx="26">
                  <c:v>36714</c:v>
                </c:pt>
                <c:pt idx="27">
                  <c:v>36721</c:v>
                </c:pt>
                <c:pt idx="28">
                  <c:v>36728</c:v>
                </c:pt>
                <c:pt idx="29">
                  <c:v>36735</c:v>
                </c:pt>
                <c:pt idx="30">
                  <c:v>36742</c:v>
                </c:pt>
                <c:pt idx="31">
                  <c:v>36749</c:v>
                </c:pt>
                <c:pt idx="32">
                  <c:v>36756</c:v>
                </c:pt>
                <c:pt idx="33">
                  <c:v>36763</c:v>
                </c:pt>
                <c:pt idx="34">
                  <c:v>36770</c:v>
                </c:pt>
                <c:pt idx="35">
                  <c:v>36777</c:v>
                </c:pt>
                <c:pt idx="36">
                  <c:v>36784</c:v>
                </c:pt>
                <c:pt idx="37">
                  <c:v>36791</c:v>
                </c:pt>
                <c:pt idx="38">
                  <c:v>36798</c:v>
                </c:pt>
                <c:pt idx="39">
                  <c:v>36805</c:v>
                </c:pt>
                <c:pt idx="40">
                  <c:v>36812</c:v>
                </c:pt>
                <c:pt idx="41">
                  <c:v>36819</c:v>
                </c:pt>
                <c:pt idx="42">
                  <c:v>36826</c:v>
                </c:pt>
                <c:pt idx="43">
                  <c:v>36833</c:v>
                </c:pt>
                <c:pt idx="44">
                  <c:v>36840</c:v>
                </c:pt>
                <c:pt idx="45">
                  <c:v>36847</c:v>
                </c:pt>
                <c:pt idx="46">
                  <c:v>36854</c:v>
                </c:pt>
                <c:pt idx="47">
                  <c:v>36861</c:v>
                </c:pt>
                <c:pt idx="48">
                  <c:v>36868</c:v>
                </c:pt>
                <c:pt idx="49">
                  <c:v>36875</c:v>
                </c:pt>
                <c:pt idx="50">
                  <c:v>36882</c:v>
                </c:pt>
                <c:pt idx="51">
                  <c:v>36889</c:v>
                </c:pt>
                <c:pt idx="52">
                  <c:v>36896</c:v>
                </c:pt>
                <c:pt idx="53">
                  <c:v>36903</c:v>
                </c:pt>
                <c:pt idx="54">
                  <c:v>36910</c:v>
                </c:pt>
                <c:pt idx="55">
                  <c:v>36917</c:v>
                </c:pt>
                <c:pt idx="56">
                  <c:v>36924</c:v>
                </c:pt>
                <c:pt idx="57">
                  <c:v>36931</c:v>
                </c:pt>
                <c:pt idx="58">
                  <c:v>36938</c:v>
                </c:pt>
                <c:pt idx="59">
                  <c:v>36945</c:v>
                </c:pt>
                <c:pt idx="60">
                  <c:v>36952</c:v>
                </c:pt>
                <c:pt idx="61">
                  <c:v>36959</c:v>
                </c:pt>
                <c:pt idx="62">
                  <c:v>36966</c:v>
                </c:pt>
                <c:pt idx="63">
                  <c:v>36973</c:v>
                </c:pt>
                <c:pt idx="64">
                  <c:v>36980</c:v>
                </c:pt>
                <c:pt idx="65">
                  <c:v>36987</c:v>
                </c:pt>
                <c:pt idx="66">
                  <c:v>36994</c:v>
                </c:pt>
                <c:pt idx="67">
                  <c:v>37001</c:v>
                </c:pt>
                <c:pt idx="68">
                  <c:v>37008</c:v>
                </c:pt>
                <c:pt idx="69">
                  <c:v>37015</c:v>
                </c:pt>
                <c:pt idx="70">
                  <c:v>37022</c:v>
                </c:pt>
                <c:pt idx="71">
                  <c:v>37029</c:v>
                </c:pt>
                <c:pt idx="72">
                  <c:v>37036</c:v>
                </c:pt>
                <c:pt idx="73">
                  <c:v>37043</c:v>
                </c:pt>
                <c:pt idx="74">
                  <c:v>37050</c:v>
                </c:pt>
                <c:pt idx="75">
                  <c:v>37057</c:v>
                </c:pt>
                <c:pt idx="76">
                  <c:v>37064</c:v>
                </c:pt>
                <c:pt idx="77">
                  <c:v>37071</c:v>
                </c:pt>
                <c:pt idx="78">
                  <c:v>37078</c:v>
                </c:pt>
                <c:pt idx="79">
                  <c:v>37085</c:v>
                </c:pt>
                <c:pt idx="80">
                  <c:v>37092</c:v>
                </c:pt>
                <c:pt idx="81">
                  <c:v>37099</c:v>
                </c:pt>
                <c:pt idx="82">
                  <c:v>37106</c:v>
                </c:pt>
                <c:pt idx="83">
                  <c:v>37113</c:v>
                </c:pt>
                <c:pt idx="84">
                  <c:v>37120</c:v>
                </c:pt>
                <c:pt idx="85">
                  <c:v>37127</c:v>
                </c:pt>
                <c:pt idx="86">
                  <c:v>37134</c:v>
                </c:pt>
                <c:pt idx="87">
                  <c:v>37141</c:v>
                </c:pt>
                <c:pt idx="88">
                  <c:v>37148</c:v>
                </c:pt>
                <c:pt idx="89">
                  <c:v>37155</c:v>
                </c:pt>
                <c:pt idx="90">
                  <c:v>37162</c:v>
                </c:pt>
                <c:pt idx="91">
                  <c:v>37169</c:v>
                </c:pt>
                <c:pt idx="92">
                  <c:v>37176</c:v>
                </c:pt>
                <c:pt idx="93">
                  <c:v>37183</c:v>
                </c:pt>
                <c:pt idx="94">
                  <c:v>37190</c:v>
                </c:pt>
                <c:pt idx="95">
                  <c:v>37197</c:v>
                </c:pt>
                <c:pt idx="96">
                  <c:v>37204</c:v>
                </c:pt>
                <c:pt idx="97">
                  <c:v>37211</c:v>
                </c:pt>
                <c:pt idx="98">
                  <c:v>37218</c:v>
                </c:pt>
                <c:pt idx="99">
                  <c:v>37225</c:v>
                </c:pt>
                <c:pt idx="100">
                  <c:v>37232</c:v>
                </c:pt>
                <c:pt idx="101">
                  <c:v>37239</c:v>
                </c:pt>
                <c:pt idx="102">
                  <c:v>37246</c:v>
                </c:pt>
                <c:pt idx="103">
                  <c:v>37253</c:v>
                </c:pt>
                <c:pt idx="104">
                  <c:v>37260</c:v>
                </c:pt>
                <c:pt idx="105">
                  <c:v>37267</c:v>
                </c:pt>
                <c:pt idx="106">
                  <c:v>37274</c:v>
                </c:pt>
                <c:pt idx="107">
                  <c:v>37281</c:v>
                </c:pt>
                <c:pt idx="108">
                  <c:v>37288</c:v>
                </c:pt>
                <c:pt idx="109">
                  <c:v>37295</c:v>
                </c:pt>
                <c:pt idx="110">
                  <c:v>37302</c:v>
                </c:pt>
                <c:pt idx="111">
                  <c:v>37309</c:v>
                </c:pt>
                <c:pt idx="112">
                  <c:v>37316</c:v>
                </c:pt>
                <c:pt idx="113">
                  <c:v>37323</c:v>
                </c:pt>
                <c:pt idx="114">
                  <c:v>37330</c:v>
                </c:pt>
                <c:pt idx="115">
                  <c:v>37337</c:v>
                </c:pt>
                <c:pt idx="116">
                  <c:v>37344</c:v>
                </c:pt>
                <c:pt idx="117">
                  <c:v>37351</c:v>
                </c:pt>
                <c:pt idx="118">
                  <c:v>37358</c:v>
                </c:pt>
                <c:pt idx="119">
                  <c:v>37365</c:v>
                </c:pt>
                <c:pt idx="120">
                  <c:v>37372</c:v>
                </c:pt>
                <c:pt idx="121">
                  <c:v>37379</c:v>
                </c:pt>
                <c:pt idx="122">
                  <c:v>37386</c:v>
                </c:pt>
                <c:pt idx="123">
                  <c:v>37393</c:v>
                </c:pt>
                <c:pt idx="124">
                  <c:v>37400</c:v>
                </c:pt>
                <c:pt idx="125">
                  <c:v>37407</c:v>
                </c:pt>
                <c:pt idx="126">
                  <c:v>37414</c:v>
                </c:pt>
                <c:pt idx="127">
                  <c:v>37421</c:v>
                </c:pt>
                <c:pt idx="128">
                  <c:v>37428</c:v>
                </c:pt>
                <c:pt idx="129">
                  <c:v>37435</c:v>
                </c:pt>
                <c:pt idx="130">
                  <c:v>37442</c:v>
                </c:pt>
                <c:pt idx="131">
                  <c:v>37449</c:v>
                </c:pt>
                <c:pt idx="132">
                  <c:v>37456</c:v>
                </c:pt>
                <c:pt idx="133">
                  <c:v>37463</c:v>
                </c:pt>
                <c:pt idx="134">
                  <c:v>37470</c:v>
                </c:pt>
                <c:pt idx="135">
                  <c:v>37477</c:v>
                </c:pt>
                <c:pt idx="136">
                  <c:v>37484</c:v>
                </c:pt>
                <c:pt idx="137">
                  <c:v>37491</c:v>
                </c:pt>
                <c:pt idx="138">
                  <c:v>37498</c:v>
                </c:pt>
                <c:pt idx="139">
                  <c:v>37505</c:v>
                </c:pt>
                <c:pt idx="140">
                  <c:v>37512</c:v>
                </c:pt>
                <c:pt idx="141">
                  <c:v>37519</c:v>
                </c:pt>
                <c:pt idx="142">
                  <c:v>37526</c:v>
                </c:pt>
                <c:pt idx="143">
                  <c:v>37533</c:v>
                </c:pt>
                <c:pt idx="144">
                  <c:v>37540</c:v>
                </c:pt>
                <c:pt idx="145">
                  <c:v>37547</c:v>
                </c:pt>
                <c:pt idx="146">
                  <c:v>37554</c:v>
                </c:pt>
                <c:pt idx="147">
                  <c:v>37561</c:v>
                </c:pt>
                <c:pt idx="148">
                  <c:v>37568</c:v>
                </c:pt>
                <c:pt idx="149">
                  <c:v>37575</c:v>
                </c:pt>
                <c:pt idx="150">
                  <c:v>37582</c:v>
                </c:pt>
                <c:pt idx="151">
                  <c:v>37589</c:v>
                </c:pt>
                <c:pt idx="152">
                  <c:v>37596</c:v>
                </c:pt>
                <c:pt idx="153">
                  <c:v>37603</c:v>
                </c:pt>
                <c:pt idx="154">
                  <c:v>37610</c:v>
                </c:pt>
                <c:pt idx="155">
                  <c:v>37617</c:v>
                </c:pt>
                <c:pt idx="156">
                  <c:v>37624</c:v>
                </c:pt>
                <c:pt idx="157">
                  <c:v>37631</c:v>
                </c:pt>
                <c:pt idx="158">
                  <c:v>37638</c:v>
                </c:pt>
                <c:pt idx="159">
                  <c:v>37645</c:v>
                </c:pt>
                <c:pt idx="160">
                  <c:v>37652</c:v>
                </c:pt>
                <c:pt idx="161">
                  <c:v>37659</c:v>
                </c:pt>
                <c:pt idx="162">
                  <c:v>37666</c:v>
                </c:pt>
                <c:pt idx="163">
                  <c:v>37673</c:v>
                </c:pt>
                <c:pt idx="164">
                  <c:v>37680</c:v>
                </c:pt>
                <c:pt idx="165">
                  <c:v>37687</c:v>
                </c:pt>
                <c:pt idx="166">
                  <c:v>37694</c:v>
                </c:pt>
                <c:pt idx="167">
                  <c:v>37701</c:v>
                </c:pt>
                <c:pt idx="168">
                  <c:v>37708</c:v>
                </c:pt>
                <c:pt idx="169">
                  <c:v>37715</c:v>
                </c:pt>
                <c:pt idx="170">
                  <c:v>37722</c:v>
                </c:pt>
                <c:pt idx="171">
                  <c:v>37729</c:v>
                </c:pt>
                <c:pt idx="172">
                  <c:v>37736</c:v>
                </c:pt>
                <c:pt idx="173">
                  <c:v>37743</c:v>
                </c:pt>
                <c:pt idx="174">
                  <c:v>37750</c:v>
                </c:pt>
                <c:pt idx="175">
                  <c:v>37757</c:v>
                </c:pt>
                <c:pt idx="176">
                  <c:v>37764</c:v>
                </c:pt>
                <c:pt idx="177">
                  <c:v>37771</c:v>
                </c:pt>
                <c:pt idx="178">
                  <c:v>37778</c:v>
                </c:pt>
                <c:pt idx="179">
                  <c:v>37785</c:v>
                </c:pt>
                <c:pt idx="180">
                  <c:v>37792</c:v>
                </c:pt>
                <c:pt idx="181">
                  <c:v>37799</c:v>
                </c:pt>
                <c:pt idx="182">
                  <c:v>37806</c:v>
                </c:pt>
                <c:pt idx="183">
                  <c:v>37813</c:v>
                </c:pt>
                <c:pt idx="184">
                  <c:v>37820</c:v>
                </c:pt>
                <c:pt idx="185">
                  <c:v>37827</c:v>
                </c:pt>
                <c:pt idx="186">
                  <c:v>37834</c:v>
                </c:pt>
                <c:pt idx="187">
                  <c:v>37841</c:v>
                </c:pt>
                <c:pt idx="188">
                  <c:v>37848</c:v>
                </c:pt>
                <c:pt idx="189">
                  <c:v>37855</c:v>
                </c:pt>
                <c:pt idx="190">
                  <c:v>37862</c:v>
                </c:pt>
                <c:pt idx="191">
                  <c:v>37869</c:v>
                </c:pt>
                <c:pt idx="192">
                  <c:v>37876</c:v>
                </c:pt>
                <c:pt idx="193">
                  <c:v>37883</c:v>
                </c:pt>
                <c:pt idx="194">
                  <c:v>37890</c:v>
                </c:pt>
                <c:pt idx="195">
                  <c:v>37897</c:v>
                </c:pt>
                <c:pt idx="196">
                  <c:v>37904</c:v>
                </c:pt>
                <c:pt idx="197">
                  <c:v>37911</c:v>
                </c:pt>
                <c:pt idx="198">
                  <c:v>37918</c:v>
                </c:pt>
                <c:pt idx="199">
                  <c:v>37925</c:v>
                </c:pt>
                <c:pt idx="200">
                  <c:v>37932</c:v>
                </c:pt>
                <c:pt idx="201">
                  <c:v>37939</c:v>
                </c:pt>
                <c:pt idx="202">
                  <c:v>37946</c:v>
                </c:pt>
                <c:pt idx="203">
                  <c:v>37953</c:v>
                </c:pt>
                <c:pt idx="204">
                  <c:v>37960</c:v>
                </c:pt>
                <c:pt idx="205">
                  <c:v>37967</c:v>
                </c:pt>
                <c:pt idx="206">
                  <c:v>37974</c:v>
                </c:pt>
                <c:pt idx="207">
                  <c:v>37981</c:v>
                </c:pt>
                <c:pt idx="208">
                  <c:v>37988</c:v>
                </c:pt>
                <c:pt idx="209">
                  <c:v>37995</c:v>
                </c:pt>
                <c:pt idx="210">
                  <c:v>38002</c:v>
                </c:pt>
                <c:pt idx="211">
                  <c:v>38009</c:v>
                </c:pt>
                <c:pt idx="212">
                  <c:v>38016</c:v>
                </c:pt>
                <c:pt idx="213">
                  <c:v>38023</c:v>
                </c:pt>
                <c:pt idx="214">
                  <c:v>38030</c:v>
                </c:pt>
                <c:pt idx="215">
                  <c:v>38037</c:v>
                </c:pt>
                <c:pt idx="216">
                  <c:v>38044</c:v>
                </c:pt>
                <c:pt idx="217">
                  <c:v>38051</c:v>
                </c:pt>
                <c:pt idx="218">
                  <c:v>38058</c:v>
                </c:pt>
                <c:pt idx="219">
                  <c:v>38065</c:v>
                </c:pt>
                <c:pt idx="220">
                  <c:v>38072</c:v>
                </c:pt>
                <c:pt idx="221">
                  <c:v>38079</c:v>
                </c:pt>
                <c:pt idx="222">
                  <c:v>38086</c:v>
                </c:pt>
                <c:pt idx="223">
                  <c:v>38093</c:v>
                </c:pt>
                <c:pt idx="224">
                  <c:v>38100</c:v>
                </c:pt>
                <c:pt idx="225">
                  <c:v>38107</c:v>
                </c:pt>
                <c:pt idx="226">
                  <c:v>38114</c:v>
                </c:pt>
                <c:pt idx="227">
                  <c:v>38121</c:v>
                </c:pt>
                <c:pt idx="228">
                  <c:v>38128</c:v>
                </c:pt>
                <c:pt idx="229">
                  <c:v>38135</c:v>
                </c:pt>
                <c:pt idx="230">
                  <c:v>38142</c:v>
                </c:pt>
                <c:pt idx="231">
                  <c:v>38149</c:v>
                </c:pt>
                <c:pt idx="232">
                  <c:v>38156</c:v>
                </c:pt>
                <c:pt idx="233">
                  <c:v>38163</c:v>
                </c:pt>
                <c:pt idx="234">
                  <c:v>38170</c:v>
                </c:pt>
                <c:pt idx="235">
                  <c:v>38177</c:v>
                </c:pt>
                <c:pt idx="236">
                  <c:v>38184</c:v>
                </c:pt>
                <c:pt idx="237">
                  <c:v>38191</c:v>
                </c:pt>
                <c:pt idx="238">
                  <c:v>38198</c:v>
                </c:pt>
                <c:pt idx="239">
                  <c:v>38205</c:v>
                </c:pt>
                <c:pt idx="240">
                  <c:v>38212</c:v>
                </c:pt>
                <c:pt idx="241">
                  <c:v>38219</c:v>
                </c:pt>
                <c:pt idx="242">
                  <c:v>38226</c:v>
                </c:pt>
                <c:pt idx="243">
                  <c:v>38233</c:v>
                </c:pt>
                <c:pt idx="244">
                  <c:v>38240</c:v>
                </c:pt>
                <c:pt idx="245">
                  <c:v>38247</c:v>
                </c:pt>
                <c:pt idx="246">
                  <c:v>38254</c:v>
                </c:pt>
                <c:pt idx="247">
                  <c:v>38261</c:v>
                </c:pt>
                <c:pt idx="248">
                  <c:v>38268</c:v>
                </c:pt>
                <c:pt idx="249">
                  <c:v>38275</c:v>
                </c:pt>
                <c:pt idx="250">
                  <c:v>38282</c:v>
                </c:pt>
                <c:pt idx="251">
                  <c:v>38289</c:v>
                </c:pt>
                <c:pt idx="252">
                  <c:v>38296</c:v>
                </c:pt>
                <c:pt idx="253">
                  <c:v>38303</c:v>
                </c:pt>
                <c:pt idx="254">
                  <c:v>38310</c:v>
                </c:pt>
                <c:pt idx="255">
                  <c:v>38317</c:v>
                </c:pt>
                <c:pt idx="256">
                  <c:v>38324</c:v>
                </c:pt>
                <c:pt idx="257">
                  <c:v>38331</c:v>
                </c:pt>
                <c:pt idx="258">
                  <c:v>38338</c:v>
                </c:pt>
                <c:pt idx="259">
                  <c:v>38345</c:v>
                </c:pt>
                <c:pt idx="260">
                  <c:v>38352</c:v>
                </c:pt>
                <c:pt idx="261">
                  <c:v>38359</c:v>
                </c:pt>
                <c:pt idx="262">
                  <c:v>38366</c:v>
                </c:pt>
                <c:pt idx="263">
                  <c:v>38373</c:v>
                </c:pt>
                <c:pt idx="264">
                  <c:v>38380</c:v>
                </c:pt>
                <c:pt idx="265">
                  <c:v>38387</c:v>
                </c:pt>
                <c:pt idx="266">
                  <c:v>38394</c:v>
                </c:pt>
                <c:pt idx="267">
                  <c:v>38401</c:v>
                </c:pt>
                <c:pt idx="268">
                  <c:v>38408</c:v>
                </c:pt>
                <c:pt idx="269">
                  <c:v>38415</c:v>
                </c:pt>
                <c:pt idx="270">
                  <c:v>38422</c:v>
                </c:pt>
                <c:pt idx="271">
                  <c:v>38429</c:v>
                </c:pt>
                <c:pt idx="272">
                  <c:v>38436</c:v>
                </c:pt>
                <c:pt idx="273">
                  <c:v>38443</c:v>
                </c:pt>
                <c:pt idx="274">
                  <c:v>38450</c:v>
                </c:pt>
                <c:pt idx="275">
                  <c:v>38457</c:v>
                </c:pt>
                <c:pt idx="276">
                  <c:v>38464</c:v>
                </c:pt>
                <c:pt idx="277">
                  <c:v>38471</c:v>
                </c:pt>
                <c:pt idx="278">
                  <c:v>38478</c:v>
                </c:pt>
                <c:pt idx="279">
                  <c:v>38485</c:v>
                </c:pt>
                <c:pt idx="280">
                  <c:v>38492</c:v>
                </c:pt>
                <c:pt idx="281">
                  <c:v>38499</c:v>
                </c:pt>
                <c:pt idx="282">
                  <c:v>38506</c:v>
                </c:pt>
                <c:pt idx="283">
                  <c:v>38513</c:v>
                </c:pt>
                <c:pt idx="284">
                  <c:v>38520</c:v>
                </c:pt>
                <c:pt idx="285">
                  <c:v>38527</c:v>
                </c:pt>
                <c:pt idx="286">
                  <c:v>38534</c:v>
                </c:pt>
                <c:pt idx="287">
                  <c:v>38541</c:v>
                </c:pt>
                <c:pt idx="288">
                  <c:v>38548</c:v>
                </c:pt>
                <c:pt idx="289">
                  <c:v>38555</c:v>
                </c:pt>
                <c:pt idx="290">
                  <c:v>38562</c:v>
                </c:pt>
                <c:pt idx="291">
                  <c:v>38569</c:v>
                </c:pt>
                <c:pt idx="292">
                  <c:v>38576</c:v>
                </c:pt>
                <c:pt idx="293">
                  <c:v>38583</c:v>
                </c:pt>
                <c:pt idx="294">
                  <c:v>38590</c:v>
                </c:pt>
                <c:pt idx="295">
                  <c:v>38597</c:v>
                </c:pt>
                <c:pt idx="296">
                  <c:v>38604</c:v>
                </c:pt>
                <c:pt idx="297">
                  <c:v>38611</c:v>
                </c:pt>
                <c:pt idx="298">
                  <c:v>38618</c:v>
                </c:pt>
                <c:pt idx="299">
                  <c:v>38625</c:v>
                </c:pt>
                <c:pt idx="300">
                  <c:v>38632</c:v>
                </c:pt>
                <c:pt idx="301">
                  <c:v>38639</c:v>
                </c:pt>
                <c:pt idx="302">
                  <c:v>38646</c:v>
                </c:pt>
                <c:pt idx="303">
                  <c:v>38653</c:v>
                </c:pt>
                <c:pt idx="304">
                  <c:v>38660</c:v>
                </c:pt>
                <c:pt idx="305">
                  <c:v>38667</c:v>
                </c:pt>
                <c:pt idx="306">
                  <c:v>38674</c:v>
                </c:pt>
                <c:pt idx="307">
                  <c:v>38681</c:v>
                </c:pt>
                <c:pt idx="308">
                  <c:v>38688</c:v>
                </c:pt>
                <c:pt idx="309">
                  <c:v>38695</c:v>
                </c:pt>
                <c:pt idx="310">
                  <c:v>38702</c:v>
                </c:pt>
                <c:pt idx="311">
                  <c:v>38709</c:v>
                </c:pt>
                <c:pt idx="312">
                  <c:v>38716</c:v>
                </c:pt>
                <c:pt idx="313">
                  <c:v>38723</c:v>
                </c:pt>
                <c:pt idx="314">
                  <c:v>38730</c:v>
                </c:pt>
                <c:pt idx="315">
                  <c:v>38737</c:v>
                </c:pt>
                <c:pt idx="316">
                  <c:v>38744</c:v>
                </c:pt>
                <c:pt idx="317">
                  <c:v>38751</c:v>
                </c:pt>
                <c:pt idx="318">
                  <c:v>38758</c:v>
                </c:pt>
                <c:pt idx="319">
                  <c:v>38765</c:v>
                </c:pt>
                <c:pt idx="320">
                  <c:v>38772</c:v>
                </c:pt>
                <c:pt idx="321">
                  <c:v>38779</c:v>
                </c:pt>
                <c:pt idx="322">
                  <c:v>38786</c:v>
                </c:pt>
                <c:pt idx="323">
                  <c:v>38793</c:v>
                </c:pt>
                <c:pt idx="324">
                  <c:v>38800</c:v>
                </c:pt>
                <c:pt idx="325">
                  <c:v>38807</c:v>
                </c:pt>
                <c:pt idx="326">
                  <c:v>38814</c:v>
                </c:pt>
                <c:pt idx="327">
                  <c:v>38821</c:v>
                </c:pt>
                <c:pt idx="328">
                  <c:v>38828</c:v>
                </c:pt>
                <c:pt idx="329">
                  <c:v>38835</c:v>
                </c:pt>
                <c:pt idx="330">
                  <c:v>38842</c:v>
                </c:pt>
                <c:pt idx="331">
                  <c:v>38849</c:v>
                </c:pt>
                <c:pt idx="332">
                  <c:v>38856</c:v>
                </c:pt>
                <c:pt idx="333">
                  <c:v>38863</c:v>
                </c:pt>
                <c:pt idx="334">
                  <c:v>38870</c:v>
                </c:pt>
                <c:pt idx="335">
                  <c:v>38877</c:v>
                </c:pt>
                <c:pt idx="336">
                  <c:v>38884</c:v>
                </c:pt>
                <c:pt idx="337">
                  <c:v>38891</c:v>
                </c:pt>
                <c:pt idx="338">
                  <c:v>38898</c:v>
                </c:pt>
                <c:pt idx="339">
                  <c:v>38905</c:v>
                </c:pt>
                <c:pt idx="340">
                  <c:v>38912</c:v>
                </c:pt>
                <c:pt idx="341">
                  <c:v>38919</c:v>
                </c:pt>
                <c:pt idx="342">
                  <c:v>38926</c:v>
                </c:pt>
                <c:pt idx="343">
                  <c:v>38933</c:v>
                </c:pt>
                <c:pt idx="344">
                  <c:v>38940</c:v>
                </c:pt>
                <c:pt idx="345">
                  <c:v>38947</c:v>
                </c:pt>
                <c:pt idx="346">
                  <c:v>38954</c:v>
                </c:pt>
                <c:pt idx="347">
                  <c:v>38961</c:v>
                </c:pt>
                <c:pt idx="348">
                  <c:v>38968</c:v>
                </c:pt>
                <c:pt idx="349">
                  <c:v>38975</c:v>
                </c:pt>
                <c:pt idx="350">
                  <c:v>38982</c:v>
                </c:pt>
                <c:pt idx="351">
                  <c:v>38989</c:v>
                </c:pt>
                <c:pt idx="352">
                  <c:v>38996</c:v>
                </c:pt>
                <c:pt idx="353">
                  <c:v>39003</c:v>
                </c:pt>
                <c:pt idx="354">
                  <c:v>39010</c:v>
                </c:pt>
                <c:pt idx="355">
                  <c:v>39017</c:v>
                </c:pt>
                <c:pt idx="356">
                  <c:v>39024</c:v>
                </c:pt>
                <c:pt idx="357">
                  <c:v>39031</c:v>
                </c:pt>
                <c:pt idx="358">
                  <c:v>39038</c:v>
                </c:pt>
                <c:pt idx="359">
                  <c:v>39045</c:v>
                </c:pt>
                <c:pt idx="360">
                  <c:v>39052</c:v>
                </c:pt>
                <c:pt idx="361">
                  <c:v>39059</c:v>
                </c:pt>
                <c:pt idx="362">
                  <c:v>39066</c:v>
                </c:pt>
                <c:pt idx="363">
                  <c:v>39073</c:v>
                </c:pt>
                <c:pt idx="364">
                  <c:v>39080</c:v>
                </c:pt>
                <c:pt idx="365">
                  <c:v>39087</c:v>
                </c:pt>
                <c:pt idx="366">
                  <c:v>39094</c:v>
                </c:pt>
                <c:pt idx="367">
                  <c:v>39101</c:v>
                </c:pt>
                <c:pt idx="368">
                  <c:v>39108</c:v>
                </c:pt>
                <c:pt idx="369">
                  <c:v>39115</c:v>
                </c:pt>
                <c:pt idx="370">
                  <c:v>39122</c:v>
                </c:pt>
                <c:pt idx="371">
                  <c:v>39129</c:v>
                </c:pt>
                <c:pt idx="372">
                  <c:v>39136</c:v>
                </c:pt>
                <c:pt idx="373">
                  <c:v>39143</c:v>
                </c:pt>
                <c:pt idx="374">
                  <c:v>39150</c:v>
                </c:pt>
                <c:pt idx="375">
                  <c:v>39157</c:v>
                </c:pt>
                <c:pt idx="376">
                  <c:v>39164</c:v>
                </c:pt>
                <c:pt idx="377">
                  <c:v>39171</c:v>
                </c:pt>
                <c:pt idx="378">
                  <c:v>39178</c:v>
                </c:pt>
                <c:pt idx="379">
                  <c:v>39185</c:v>
                </c:pt>
                <c:pt idx="380">
                  <c:v>39192</c:v>
                </c:pt>
                <c:pt idx="381">
                  <c:v>39199</c:v>
                </c:pt>
                <c:pt idx="382">
                  <c:v>39206</c:v>
                </c:pt>
                <c:pt idx="383">
                  <c:v>39213</c:v>
                </c:pt>
                <c:pt idx="384">
                  <c:v>39220</c:v>
                </c:pt>
                <c:pt idx="385">
                  <c:v>39227</c:v>
                </c:pt>
                <c:pt idx="386">
                  <c:v>39234</c:v>
                </c:pt>
                <c:pt idx="387">
                  <c:v>39241</c:v>
                </c:pt>
                <c:pt idx="388">
                  <c:v>39248</c:v>
                </c:pt>
                <c:pt idx="389">
                  <c:v>39255</c:v>
                </c:pt>
                <c:pt idx="390">
                  <c:v>39262</c:v>
                </c:pt>
                <c:pt idx="391">
                  <c:v>39269</c:v>
                </c:pt>
                <c:pt idx="392">
                  <c:v>39276</c:v>
                </c:pt>
                <c:pt idx="393">
                  <c:v>39283</c:v>
                </c:pt>
                <c:pt idx="394">
                  <c:v>39290</c:v>
                </c:pt>
                <c:pt idx="395">
                  <c:v>39297</c:v>
                </c:pt>
                <c:pt idx="396">
                  <c:v>39304</c:v>
                </c:pt>
                <c:pt idx="397">
                  <c:v>39311</c:v>
                </c:pt>
                <c:pt idx="398">
                  <c:v>39318</c:v>
                </c:pt>
                <c:pt idx="399">
                  <c:v>39325</c:v>
                </c:pt>
                <c:pt idx="400">
                  <c:v>39332</c:v>
                </c:pt>
                <c:pt idx="401">
                  <c:v>39339</c:v>
                </c:pt>
                <c:pt idx="402">
                  <c:v>39346</c:v>
                </c:pt>
                <c:pt idx="403">
                  <c:v>39353</c:v>
                </c:pt>
                <c:pt idx="404">
                  <c:v>39360</c:v>
                </c:pt>
                <c:pt idx="405">
                  <c:v>39367</c:v>
                </c:pt>
                <c:pt idx="406">
                  <c:v>39374</c:v>
                </c:pt>
                <c:pt idx="407">
                  <c:v>39381</c:v>
                </c:pt>
                <c:pt idx="408">
                  <c:v>39388</c:v>
                </c:pt>
                <c:pt idx="409">
                  <c:v>39395</c:v>
                </c:pt>
                <c:pt idx="410">
                  <c:v>39402</c:v>
                </c:pt>
                <c:pt idx="411">
                  <c:v>39409</c:v>
                </c:pt>
                <c:pt idx="412">
                  <c:v>39416</c:v>
                </c:pt>
                <c:pt idx="413">
                  <c:v>39423</c:v>
                </c:pt>
                <c:pt idx="414">
                  <c:v>39430</c:v>
                </c:pt>
                <c:pt idx="415">
                  <c:v>39437</c:v>
                </c:pt>
                <c:pt idx="416">
                  <c:v>39444</c:v>
                </c:pt>
                <c:pt idx="417">
                  <c:v>39451</c:v>
                </c:pt>
                <c:pt idx="418">
                  <c:v>39458</c:v>
                </c:pt>
                <c:pt idx="419">
                  <c:v>39465</c:v>
                </c:pt>
                <c:pt idx="420">
                  <c:v>39472</c:v>
                </c:pt>
                <c:pt idx="421">
                  <c:v>39479</c:v>
                </c:pt>
                <c:pt idx="422">
                  <c:v>39486</c:v>
                </c:pt>
                <c:pt idx="423">
                  <c:v>39493</c:v>
                </c:pt>
                <c:pt idx="424">
                  <c:v>39500</c:v>
                </c:pt>
                <c:pt idx="425">
                  <c:v>39507</c:v>
                </c:pt>
                <c:pt idx="426">
                  <c:v>39514</c:v>
                </c:pt>
                <c:pt idx="427">
                  <c:v>39521</c:v>
                </c:pt>
                <c:pt idx="428">
                  <c:v>39528</c:v>
                </c:pt>
                <c:pt idx="429">
                  <c:v>39535</c:v>
                </c:pt>
                <c:pt idx="430">
                  <c:v>39542</c:v>
                </c:pt>
                <c:pt idx="431">
                  <c:v>39549</c:v>
                </c:pt>
                <c:pt idx="432">
                  <c:v>39556</c:v>
                </c:pt>
                <c:pt idx="433">
                  <c:v>39563</c:v>
                </c:pt>
                <c:pt idx="434">
                  <c:v>39570</c:v>
                </c:pt>
                <c:pt idx="435">
                  <c:v>39577</c:v>
                </c:pt>
                <c:pt idx="436">
                  <c:v>39584</c:v>
                </c:pt>
                <c:pt idx="437">
                  <c:v>39591</c:v>
                </c:pt>
                <c:pt idx="438">
                  <c:v>39598</c:v>
                </c:pt>
                <c:pt idx="439">
                  <c:v>39605</c:v>
                </c:pt>
                <c:pt idx="440">
                  <c:v>39612</c:v>
                </c:pt>
                <c:pt idx="441">
                  <c:v>39619</c:v>
                </c:pt>
                <c:pt idx="442">
                  <c:v>39626</c:v>
                </c:pt>
                <c:pt idx="443">
                  <c:v>39633</c:v>
                </c:pt>
                <c:pt idx="444">
                  <c:v>39640</c:v>
                </c:pt>
                <c:pt idx="445">
                  <c:v>39647</c:v>
                </c:pt>
                <c:pt idx="446">
                  <c:v>39654</c:v>
                </c:pt>
                <c:pt idx="447">
                  <c:v>39661</c:v>
                </c:pt>
                <c:pt idx="448">
                  <c:v>39668</c:v>
                </c:pt>
                <c:pt idx="449">
                  <c:v>39675</c:v>
                </c:pt>
                <c:pt idx="450">
                  <c:v>39682</c:v>
                </c:pt>
                <c:pt idx="451">
                  <c:v>39689</c:v>
                </c:pt>
                <c:pt idx="452">
                  <c:v>39696</c:v>
                </c:pt>
                <c:pt idx="453">
                  <c:v>39703</c:v>
                </c:pt>
                <c:pt idx="454">
                  <c:v>39710</c:v>
                </c:pt>
                <c:pt idx="455">
                  <c:v>39717</c:v>
                </c:pt>
                <c:pt idx="456">
                  <c:v>39724</c:v>
                </c:pt>
                <c:pt idx="457">
                  <c:v>39731</c:v>
                </c:pt>
                <c:pt idx="458">
                  <c:v>39738</c:v>
                </c:pt>
                <c:pt idx="459">
                  <c:v>39745</c:v>
                </c:pt>
                <c:pt idx="460">
                  <c:v>39752</c:v>
                </c:pt>
                <c:pt idx="461">
                  <c:v>39759</c:v>
                </c:pt>
                <c:pt idx="462">
                  <c:v>39766</c:v>
                </c:pt>
                <c:pt idx="463">
                  <c:v>39773</c:v>
                </c:pt>
                <c:pt idx="464">
                  <c:v>39780</c:v>
                </c:pt>
                <c:pt idx="465">
                  <c:v>39787</c:v>
                </c:pt>
                <c:pt idx="466">
                  <c:v>39794</c:v>
                </c:pt>
                <c:pt idx="467">
                  <c:v>39801</c:v>
                </c:pt>
                <c:pt idx="468">
                  <c:v>39808</c:v>
                </c:pt>
                <c:pt idx="469">
                  <c:v>39815</c:v>
                </c:pt>
                <c:pt idx="470">
                  <c:v>39822</c:v>
                </c:pt>
                <c:pt idx="471">
                  <c:v>39829</c:v>
                </c:pt>
                <c:pt idx="472">
                  <c:v>39836</c:v>
                </c:pt>
                <c:pt idx="473">
                  <c:v>39843</c:v>
                </c:pt>
                <c:pt idx="474">
                  <c:v>39850</c:v>
                </c:pt>
                <c:pt idx="475">
                  <c:v>39857</c:v>
                </c:pt>
                <c:pt idx="476">
                  <c:v>39864</c:v>
                </c:pt>
                <c:pt idx="477">
                  <c:v>39871</c:v>
                </c:pt>
                <c:pt idx="478">
                  <c:v>39878</c:v>
                </c:pt>
                <c:pt idx="479">
                  <c:v>39885</c:v>
                </c:pt>
                <c:pt idx="480">
                  <c:v>39892</c:v>
                </c:pt>
                <c:pt idx="481">
                  <c:v>39899</c:v>
                </c:pt>
                <c:pt idx="482">
                  <c:v>39906</c:v>
                </c:pt>
                <c:pt idx="483">
                  <c:v>39913</c:v>
                </c:pt>
                <c:pt idx="484">
                  <c:v>39920</c:v>
                </c:pt>
                <c:pt idx="485">
                  <c:v>39927</c:v>
                </c:pt>
                <c:pt idx="486">
                  <c:v>39934</c:v>
                </c:pt>
                <c:pt idx="487">
                  <c:v>39941</c:v>
                </c:pt>
                <c:pt idx="488">
                  <c:v>39948</c:v>
                </c:pt>
                <c:pt idx="489">
                  <c:v>39955</c:v>
                </c:pt>
                <c:pt idx="490">
                  <c:v>39962</c:v>
                </c:pt>
                <c:pt idx="491">
                  <c:v>39969</c:v>
                </c:pt>
                <c:pt idx="492">
                  <c:v>39976</c:v>
                </c:pt>
                <c:pt idx="493">
                  <c:v>39983</c:v>
                </c:pt>
                <c:pt idx="494">
                  <c:v>39990</c:v>
                </c:pt>
                <c:pt idx="495">
                  <c:v>39997</c:v>
                </c:pt>
                <c:pt idx="496">
                  <c:v>40004</c:v>
                </c:pt>
                <c:pt idx="497">
                  <c:v>40011</c:v>
                </c:pt>
                <c:pt idx="498">
                  <c:v>40018</c:v>
                </c:pt>
                <c:pt idx="499">
                  <c:v>40025</c:v>
                </c:pt>
                <c:pt idx="500">
                  <c:v>40032</c:v>
                </c:pt>
                <c:pt idx="501">
                  <c:v>40039</c:v>
                </c:pt>
                <c:pt idx="502">
                  <c:v>40046</c:v>
                </c:pt>
                <c:pt idx="503">
                  <c:v>40053</c:v>
                </c:pt>
                <c:pt idx="504">
                  <c:v>40060</c:v>
                </c:pt>
                <c:pt idx="505">
                  <c:v>40067</c:v>
                </c:pt>
                <c:pt idx="506">
                  <c:v>40074</c:v>
                </c:pt>
                <c:pt idx="507">
                  <c:v>40081</c:v>
                </c:pt>
                <c:pt idx="508">
                  <c:v>40088</c:v>
                </c:pt>
                <c:pt idx="509">
                  <c:v>40095</c:v>
                </c:pt>
                <c:pt idx="510">
                  <c:v>40102</c:v>
                </c:pt>
                <c:pt idx="511">
                  <c:v>40109</c:v>
                </c:pt>
                <c:pt idx="512">
                  <c:v>40116</c:v>
                </c:pt>
                <c:pt idx="513">
                  <c:v>40123</c:v>
                </c:pt>
                <c:pt idx="514">
                  <c:v>40130</c:v>
                </c:pt>
                <c:pt idx="515">
                  <c:v>40137</c:v>
                </c:pt>
                <c:pt idx="516">
                  <c:v>40144</c:v>
                </c:pt>
                <c:pt idx="517">
                  <c:v>40151</c:v>
                </c:pt>
                <c:pt idx="518">
                  <c:v>40158</c:v>
                </c:pt>
                <c:pt idx="519">
                  <c:v>40165</c:v>
                </c:pt>
                <c:pt idx="520">
                  <c:v>40172</c:v>
                </c:pt>
                <c:pt idx="521">
                  <c:v>40179</c:v>
                </c:pt>
                <c:pt idx="522">
                  <c:v>40186</c:v>
                </c:pt>
                <c:pt idx="523">
                  <c:v>40193</c:v>
                </c:pt>
                <c:pt idx="524">
                  <c:v>40200</c:v>
                </c:pt>
                <c:pt idx="525">
                  <c:v>40207</c:v>
                </c:pt>
                <c:pt idx="526">
                  <c:v>40214</c:v>
                </c:pt>
                <c:pt idx="527">
                  <c:v>40221</c:v>
                </c:pt>
                <c:pt idx="528">
                  <c:v>40228</c:v>
                </c:pt>
                <c:pt idx="529">
                  <c:v>40235</c:v>
                </c:pt>
                <c:pt idx="530">
                  <c:v>40242</c:v>
                </c:pt>
                <c:pt idx="531">
                  <c:v>40249</c:v>
                </c:pt>
                <c:pt idx="532">
                  <c:v>40256</c:v>
                </c:pt>
                <c:pt idx="533">
                  <c:v>40263</c:v>
                </c:pt>
                <c:pt idx="534">
                  <c:v>40270</c:v>
                </c:pt>
                <c:pt idx="535">
                  <c:v>40277</c:v>
                </c:pt>
                <c:pt idx="536">
                  <c:v>40284</c:v>
                </c:pt>
                <c:pt idx="537">
                  <c:v>40291</c:v>
                </c:pt>
                <c:pt idx="538">
                  <c:v>40298</c:v>
                </c:pt>
                <c:pt idx="539">
                  <c:v>40305</c:v>
                </c:pt>
                <c:pt idx="540">
                  <c:v>40312</c:v>
                </c:pt>
                <c:pt idx="541">
                  <c:v>40319</c:v>
                </c:pt>
                <c:pt idx="542">
                  <c:v>40326</c:v>
                </c:pt>
                <c:pt idx="543">
                  <c:v>40333</c:v>
                </c:pt>
                <c:pt idx="544">
                  <c:v>40340</c:v>
                </c:pt>
                <c:pt idx="545">
                  <c:v>40347</c:v>
                </c:pt>
                <c:pt idx="546">
                  <c:v>40354</c:v>
                </c:pt>
                <c:pt idx="547">
                  <c:v>40361</c:v>
                </c:pt>
                <c:pt idx="548">
                  <c:v>40368</c:v>
                </c:pt>
                <c:pt idx="549">
                  <c:v>40375</c:v>
                </c:pt>
                <c:pt idx="550">
                  <c:v>40382</c:v>
                </c:pt>
                <c:pt idx="551">
                  <c:v>40389</c:v>
                </c:pt>
                <c:pt idx="552">
                  <c:v>40396</c:v>
                </c:pt>
                <c:pt idx="553">
                  <c:v>40403</c:v>
                </c:pt>
                <c:pt idx="554">
                  <c:v>40410</c:v>
                </c:pt>
                <c:pt idx="555">
                  <c:v>40417</c:v>
                </c:pt>
                <c:pt idx="556">
                  <c:v>40424</c:v>
                </c:pt>
                <c:pt idx="557">
                  <c:v>40431</c:v>
                </c:pt>
                <c:pt idx="558">
                  <c:v>40438</c:v>
                </c:pt>
                <c:pt idx="559">
                  <c:v>40445</c:v>
                </c:pt>
                <c:pt idx="560">
                  <c:v>40452</c:v>
                </c:pt>
                <c:pt idx="561">
                  <c:v>40459</c:v>
                </c:pt>
                <c:pt idx="562">
                  <c:v>40466</c:v>
                </c:pt>
                <c:pt idx="563">
                  <c:v>40473</c:v>
                </c:pt>
                <c:pt idx="564">
                  <c:v>40480</c:v>
                </c:pt>
                <c:pt idx="565">
                  <c:v>40487</c:v>
                </c:pt>
                <c:pt idx="566">
                  <c:v>40494</c:v>
                </c:pt>
                <c:pt idx="567">
                  <c:v>40501</c:v>
                </c:pt>
                <c:pt idx="568">
                  <c:v>40508</c:v>
                </c:pt>
                <c:pt idx="569">
                  <c:v>40515</c:v>
                </c:pt>
                <c:pt idx="570">
                  <c:v>40522</c:v>
                </c:pt>
                <c:pt idx="571">
                  <c:v>40529</c:v>
                </c:pt>
                <c:pt idx="572">
                  <c:v>40536</c:v>
                </c:pt>
                <c:pt idx="573">
                  <c:v>40543</c:v>
                </c:pt>
                <c:pt idx="574">
                  <c:v>40550</c:v>
                </c:pt>
                <c:pt idx="575">
                  <c:v>40557</c:v>
                </c:pt>
                <c:pt idx="576">
                  <c:v>40564</c:v>
                </c:pt>
                <c:pt idx="577">
                  <c:v>40571</c:v>
                </c:pt>
                <c:pt idx="578">
                  <c:v>40578</c:v>
                </c:pt>
                <c:pt idx="579">
                  <c:v>40585</c:v>
                </c:pt>
                <c:pt idx="580">
                  <c:v>40592</c:v>
                </c:pt>
                <c:pt idx="581">
                  <c:v>40599</c:v>
                </c:pt>
                <c:pt idx="582">
                  <c:v>40606</c:v>
                </c:pt>
                <c:pt idx="583">
                  <c:v>40613</c:v>
                </c:pt>
                <c:pt idx="584">
                  <c:v>40620</c:v>
                </c:pt>
                <c:pt idx="585">
                  <c:v>40627</c:v>
                </c:pt>
                <c:pt idx="586">
                  <c:v>40634</c:v>
                </c:pt>
                <c:pt idx="587">
                  <c:v>40641</c:v>
                </c:pt>
                <c:pt idx="588">
                  <c:v>40648</c:v>
                </c:pt>
                <c:pt idx="589">
                  <c:v>40655</c:v>
                </c:pt>
                <c:pt idx="590">
                  <c:v>40662</c:v>
                </c:pt>
                <c:pt idx="591">
                  <c:v>40669</c:v>
                </c:pt>
                <c:pt idx="592">
                  <c:v>40676</c:v>
                </c:pt>
                <c:pt idx="593">
                  <c:v>40683</c:v>
                </c:pt>
                <c:pt idx="594">
                  <c:v>40690</c:v>
                </c:pt>
                <c:pt idx="595">
                  <c:v>40697</c:v>
                </c:pt>
                <c:pt idx="596">
                  <c:v>40704</c:v>
                </c:pt>
                <c:pt idx="597">
                  <c:v>40711</c:v>
                </c:pt>
                <c:pt idx="598">
                  <c:v>40718</c:v>
                </c:pt>
                <c:pt idx="599">
                  <c:v>40725</c:v>
                </c:pt>
                <c:pt idx="600">
                  <c:v>40732</c:v>
                </c:pt>
                <c:pt idx="601">
                  <c:v>40739</c:v>
                </c:pt>
                <c:pt idx="602">
                  <c:v>40746</c:v>
                </c:pt>
                <c:pt idx="603">
                  <c:v>40753</c:v>
                </c:pt>
                <c:pt idx="604">
                  <c:v>40760</c:v>
                </c:pt>
                <c:pt idx="605">
                  <c:v>40767</c:v>
                </c:pt>
                <c:pt idx="606">
                  <c:v>40774</c:v>
                </c:pt>
                <c:pt idx="607">
                  <c:v>40781</c:v>
                </c:pt>
                <c:pt idx="608">
                  <c:v>40788</c:v>
                </c:pt>
                <c:pt idx="609">
                  <c:v>40795</c:v>
                </c:pt>
                <c:pt idx="610">
                  <c:v>40802</c:v>
                </c:pt>
                <c:pt idx="611">
                  <c:v>40809</c:v>
                </c:pt>
                <c:pt idx="612">
                  <c:v>40816</c:v>
                </c:pt>
                <c:pt idx="613">
                  <c:v>40823</c:v>
                </c:pt>
                <c:pt idx="614">
                  <c:v>40830</c:v>
                </c:pt>
                <c:pt idx="615">
                  <c:v>40837</c:v>
                </c:pt>
                <c:pt idx="616">
                  <c:v>40844</c:v>
                </c:pt>
                <c:pt idx="617">
                  <c:v>40851</c:v>
                </c:pt>
                <c:pt idx="618">
                  <c:v>40858</c:v>
                </c:pt>
                <c:pt idx="619">
                  <c:v>40865</c:v>
                </c:pt>
                <c:pt idx="620">
                  <c:v>40872</c:v>
                </c:pt>
                <c:pt idx="621">
                  <c:v>40879</c:v>
                </c:pt>
                <c:pt idx="622">
                  <c:v>40886</c:v>
                </c:pt>
                <c:pt idx="623">
                  <c:v>40893</c:v>
                </c:pt>
                <c:pt idx="624">
                  <c:v>40900</c:v>
                </c:pt>
                <c:pt idx="625">
                  <c:v>40907</c:v>
                </c:pt>
                <c:pt idx="626">
                  <c:v>40914</c:v>
                </c:pt>
                <c:pt idx="627">
                  <c:v>40921</c:v>
                </c:pt>
                <c:pt idx="628">
                  <c:v>40928</c:v>
                </c:pt>
                <c:pt idx="629">
                  <c:v>40935</c:v>
                </c:pt>
                <c:pt idx="630">
                  <c:v>40942</c:v>
                </c:pt>
                <c:pt idx="631">
                  <c:v>40949</c:v>
                </c:pt>
                <c:pt idx="632">
                  <c:v>40956</c:v>
                </c:pt>
                <c:pt idx="633">
                  <c:v>40963</c:v>
                </c:pt>
                <c:pt idx="634">
                  <c:v>40970</c:v>
                </c:pt>
                <c:pt idx="635">
                  <c:v>40977</c:v>
                </c:pt>
                <c:pt idx="636">
                  <c:v>40984</c:v>
                </c:pt>
                <c:pt idx="637">
                  <c:v>40991</c:v>
                </c:pt>
                <c:pt idx="638">
                  <c:v>40998</c:v>
                </c:pt>
                <c:pt idx="639">
                  <c:v>41005</c:v>
                </c:pt>
                <c:pt idx="640">
                  <c:v>41012</c:v>
                </c:pt>
                <c:pt idx="641">
                  <c:v>41019</c:v>
                </c:pt>
                <c:pt idx="642">
                  <c:v>41026</c:v>
                </c:pt>
                <c:pt idx="643">
                  <c:v>41033</c:v>
                </c:pt>
                <c:pt idx="644">
                  <c:v>41040</c:v>
                </c:pt>
                <c:pt idx="645">
                  <c:v>41047</c:v>
                </c:pt>
                <c:pt idx="646">
                  <c:v>41054</c:v>
                </c:pt>
                <c:pt idx="647">
                  <c:v>41061</c:v>
                </c:pt>
                <c:pt idx="648">
                  <c:v>41068</c:v>
                </c:pt>
                <c:pt idx="649">
                  <c:v>41075</c:v>
                </c:pt>
                <c:pt idx="650">
                  <c:v>41082</c:v>
                </c:pt>
                <c:pt idx="651">
                  <c:v>41089</c:v>
                </c:pt>
                <c:pt idx="652">
                  <c:v>41096</c:v>
                </c:pt>
                <c:pt idx="653">
                  <c:v>41103</c:v>
                </c:pt>
                <c:pt idx="654">
                  <c:v>41110</c:v>
                </c:pt>
                <c:pt idx="655">
                  <c:v>41117</c:v>
                </c:pt>
                <c:pt idx="656">
                  <c:v>41124</c:v>
                </c:pt>
                <c:pt idx="657">
                  <c:v>41131</c:v>
                </c:pt>
                <c:pt idx="658">
                  <c:v>41138</c:v>
                </c:pt>
                <c:pt idx="659">
                  <c:v>41145</c:v>
                </c:pt>
                <c:pt idx="660">
                  <c:v>41152</c:v>
                </c:pt>
                <c:pt idx="661">
                  <c:v>41159</c:v>
                </c:pt>
                <c:pt idx="662">
                  <c:v>41166</c:v>
                </c:pt>
                <c:pt idx="663">
                  <c:v>41173</c:v>
                </c:pt>
                <c:pt idx="664">
                  <c:v>41180</c:v>
                </c:pt>
                <c:pt idx="665">
                  <c:v>41187</c:v>
                </c:pt>
                <c:pt idx="666">
                  <c:v>41194</c:v>
                </c:pt>
                <c:pt idx="667">
                  <c:v>41201</c:v>
                </c:pt>
              </c:numCache>
            </c:numRef>
          </c:cat>
          <c:val>
            <c:numRef>
              <c:f>'FRED Graph'!$B$12:$B$679</c:f>
              <c:numCache>
                <c:formatCode>0.00000</c:formatCode>
                <c:ptCount val="668"/>
                <c:pt idx="0">
                  <c:v>1.63</c:v>
                </c:pt>
                <c:pt idx="1">
                  <c:v>1.59</c:v>
                </c:pt>
                <c:pt idx="2">
                  <c:v>1.53</c:v>
                </c:pt>
                <c:pt idx="3">
                  <c:v>1.54</c:v>
                </c:pt>
                <c:pt idx="4">
                  <c:v>1.57</c:v>
                </c:pt>
                <c:pt idx="5">
                  <c:v>1.6</c:v>
                </c:pt>
                <c:pt idx="6">
                  <c:v>1.63</c:v>
                </c:pt>
                <c:pt idx="7">
                  <c:v>1.69</c:v>
                </c:pt>
                <c:pt idx="8">
                  <c:v>1.81</c:v>
                </c:pt>
                <c:pt idx="9">
                  <c:v>1.83</c:v>
                </c:pt>
                <c:pt idx="10">
                  <c:v>1.89</c:v>
                </c:pt>
                <c:pt idx="11">
                  <c:v>1.97</c:v>
                </c:pt>
                <c:pt idx="12">
                  <c:v>2.0499999999999998</c:v>
                </c:pt>
                <c:pt idx="13">
                  <c:v>2.2000000000000002</c:v>
                </c:pt>
                <c:pt idx="14">
                  <c:v>2.33</c:v>
                </c:pt>
                <c:pt idx="15">
                  <c:v>2.29</c:v>
                </c:pt>
                <c:pt idx="16">
                  <c:v>2.33</c:v>
                </c:pt>
                <c:pt idx="17">
                  <c:v>2.2799999999999998</c:v>
                </c:pt>
                <c:pt idx="18">
                  <c:v>2.34</c:v>
                </c:pt>
                <c:pt idx="19">
                  <c:v>2.38</c:v>
                </c:pt>
                <c:pt idx="20">
                  <c:v>2.41</c:v>
                </c:pt>
                <c:pt idx="21">
                  <c:v>2.4900000000000002</c:v>
                </c:pt>
                <c:pt idx="22">
                  <c:v>2.44</c:v>
                </c:pt>
                <c:pt idx="23">
                  <c:v>2.42</c:v>
                </c:pt>
                <c:pt idx="24">
                  <c:v>2.37</c:v>
                </c:pt>
                <c:pt idx="25">
                  <c:v>2.37</c:v>
                </c:pt>
                <c:pt idx="26">
                  <c:v>2.38</c:v>
                </c:pt>
                <c:pt idx="27">
                  <c:v>2.33</c:v>
                </c:pt>
                <c:pt idx="28">
                  <c:v>2.29</c:v>
                </c:pt>
                <c:pt idx="29">
                  <c:v>2.27</c:v>
                </c:pt>
                <c:pt idx="30">
                  <c:v>2.2799999999999998</c:v>
                </c:pt>
                <c:pt idx="31">
                  <c:v>2.35</c:v>
                </c:pt>
                <c:pt idx="32">
                  <c:v>2.42</c:v>
                </c:pt>
                <c:pt idx="33">
                  <c:v>2.4700000000000002</c:v>
                </c:pt>
                <c:pt idx="34">
                  <c:v>2.46</c:v>
                </c:pt>
                <c:pt idx="35">
                  <c:v>2.4</c:v>
                </c:pt>
                <c:pt idx="36">
                  <c:v>2.4</c:v>
                </c:pt>
                <c:pt idx="37">
                  <c:v>2.34</c:v>
                </c:pt>
                <c:pt idx="38">
                  <c:v>2.34</c:v>
                </c:pt>
                <c:pt idx="39">
                  <c:v>2.3199999999999998</c:v>
                </c:pt>
                <c:pt idx="40">
                  <c:v>2.41</c:v>
                </c:pt>
                <c:pt idx="41">
                  <c:v>2.52</c:v>
                </c:pt>
                <c:pt idx="42">
                  <c:v>2.58</c:v>
                </c:pt>
                <c:pt idx="43">
                  <c:v>2.65</c:v>
                </c:pt>
                <c:pt idx="44">
                  <c:v>2.6</c:v>
                </c:pt>
                <c:pt idx="45">
                  <c:v>2.62</c:v>
                </c:pt>
                <c:pt idx="46">
                  <c:v>2.67</c:v>
                </c:pt>
                <c:pt idx="47">
                  <c:v>2.75</c:v>
                </c:pt>
                <c:pt idx="48">
                  <c:v>2.84</c:v>
                </c:pt>
                <c:pt idx="49">
                  <c:v>2.87</c:v>
                </c:pt>
                <c:pt idx="50">
                  <c:v>2.88</c:v>
                </c:pt>
                <c:pt idx="51">
                  <c:v>2.9</c:v>
                </c:pt>
                <c:pt idx="52">
                  <c:v>2.84</c:v>
                </c:pt>
                <c:pt idx="53">
                  <c:v>2.67</c:v>
                </c:pt>
                <c:pt idx="54">
                  <c:v>2.5499999999999998</c:v>
                </c:pt>
                <c:pt idx="55">
                  <c:v>2.42</c:v>
                </c:pt>
                <c:pt idx="56">
                  <c:v>2.35</c:v>
                </c:pt>
                <c:pt idx="57">
                  <c:v>2.39</c:v>
                </c:pt>
                <c:pt idx="58">
                  <c:v>2.4700000000000002</c:v>
                </c:pt>
                <c:pt idx="59">
                  <c:v>2.4500000000000002</c:v>
                </c:pt>
                <c:pt idx="60">
                  <c:v>2.4900000000000002</c:v>
                </c:pt>
                <c:pt idx="61">
                  <c:v>2.4700000000000002</c:v>
                </c:pt>
                <c:pt idx="62">
                  <c:v>2.4700000000000002</c:v>
                </c:pt>
                <c:pt idx="63">
                  <c:v>2.4700000000000002</c:v>
                </c:pt>
                <c:pt idx="64">
                  <c:v>2.46</c:v>
                </c:pt>
                <c:pt idx="65">
                  <c:v>2.4500000000000002</c:v>
                </c:pt>
                <c:pt idx="66">
                  <c:v>2.4300000000000002</c:v>
                </c:pt>
                <c:pt idx="67">
                  <c:v>2.38</c:v>
                </c:pt>
                <c:pt idx="68">
                  <c:v>2.35</c:v>
                </c:pt>
                <c:pt idx="69">
                  <c:v>2.06</c:v>
                </c:pt>
                <c:pt idx="70">
                  <c:v>2.0099999999999998</c:v>
                </c:pt>
                <c:pt idx="71">
                  <c:v>1.96</c:v>
                </c:pt>
                <c:pt idx="72">
                  <c:v>1.93</c:v>
                </c:pt>
                <c:pt idx="73">
                  <c:v>1.89</c:v>
                </c:pt>
                <c:pt idx="74">
                  <c:v>1.9</c:v>
                </c:pt>
                <c:pt idx="75">
                  <c:v>1.87</c:v>
                </c:pt>
                <c:pt idx="76">
                  <c:v>1.88</c:v>
                </c:pt>
                <c:pt idx="77">
                  <c:v>1.9</c:v>
                </c:pt>
                <c:pt idx="78">
                  <c:v>1.91</c:v>
                </c:pt>
                <c:pt idx="79">
                  <c:v>1.91</c:v>
                </c:pt>
                <c:pt idx="80">
                  <c:v>1.92</c:v>
                </c:pt>
                <c:pt idx="81">
                  <c:v>1.88</c:v>
                </c:pt>
                <c:pt idx="82">
                  <c:v>1.85</c:v>
                </c:pt>
                <c:pt idx="83">
                  <c:v>1.89</c:v>
                </c:pt>
                <c:pt idx="84">
                  <c:v>1.95</c:v>
                </c:pt>
                <c:pt idx="85">
                  <c:v>2.0099999999999998</c:v>
                </c:pt>
                <c:pt idx="86">
                  <c:v>2</c:v>
                </c:pt>
                <c:pt idx="87">
                  <c:v>2</c:v>
                </c:pt>
                <c:pt idx="88">
                  <c:v>2.15</c:v>
                </c:pt>
                <c:pt idx="89">
                  <c:v>2.2000000000000002</c:v>
                </c:pt>
                <c:pt idx="90">
                  <c:v>2.2400000000000002</c:v>
                </c:pt>
                <c:pt idx="91">
                  <c:v>2.2599999999999998</c:v>
                </c:pt>
                <c:pt idx="92">
                  <c:v>2.1800000000000002</c:v>
                </c:pt>
                <c:pt idx="93">
                  <c:v>2.16</c:v>
                </c:pt>
                <c:pt idx="94">
                  <c:v>2.16</c:v>
                </c:pt>
                <c:pt idx="95">
                  <c:v>2.2799999999999998</c:v>
                </c:pt>
                <c:pt idx="96">
                  <c:v>2.33</c:v>
                </c:pt>
                <c:pt idx="97">
                  <c:v>2.1800000000000002</c:v>
                </c:pt>
                <c:pt idx="98">
                  <c:v>2.13</c:v>
                </c:pt>
                <c:pt idx="99">
                  <c:v>2.06</c:v>
                </c:pt>
                <c:pt idx="100">
                  <c:v>2.0499999999999998</c:v>
                </c:pt>
                <c:pt idx="101">
                  <c:v>2.0099999999999998</c:v>
                </c:pt>
                <c:pt idx="102">
                  <c:v>2.0099999999999998</c:v>
                </c:pt>
                <c:pt idx="103">
                  <c:v>1.99</c:v>
                </c:pt>
                <c:pt idx="104">
                  <c:v>1.89</c:v>
                </c:pt>
                <c:pt idx="105">
                  <c:v>1.86</c:v>
                </c:pt>
                <c:pt idx="106">
                  <c:v>1.87</c:v>
                </c:pt>
                <c:pt idx="107">
                  <c:v>1.84</c:v>
                </c:pt>
                <c:pt idx="108">
                  <c:v>1.88</c:v>
                </c:pt>
                <c:pt idx="109">
                  <c:v>2.1</c:v>
                </c:pt>
                <c:pt idx="110">
                  <c:v>2.15</c:v>
                </c:pt>
                <c:pt idx="111">
                  <c:v>2.19</c:v>
                </c:pt>
                <c:pt idx="112">
                  <c:v>2.16</c:v>
                </c:pt>
                <c:pt idx="113">
                  <c:v>2.08</c:v>
                </c:pt>
                <c:pt idx="114">
                  <c:v>2.0299999999999998</c:v>
                </c:pt>
                <c:pt idx="115">
                  <c:v>2.04</c:v>
                </c:pt>
                <c:pt idx="116">
                  <c:v>2.06</c:v>
                </c:pt>
                <c:pt idx="117">
                  <c:v>2.11</c:v>
                </c:pt>
                <c:pt idx="118">
                  <c:v>2.12</c:v>
                </c:pt>
                <c:pt idx="119">
                  <c:v>2.0699999999999998</c:v>
                </c:pt>
                <c:pt idx="120">
                  <c:v>2.2200000000000002</c:v>
                </c:pt>
                <c:pt idx="121">
                  <c:v>2.39</c:v>
                </c:pt>
                <c:pt idx="122">
                  <c:v>2.39</c:v>
                </c:pt>
                <c:pt idx="123">
                  <c:v>2.36</c:v>
                </c:pt>
                <c:pt idx="124">
                  <c:v>2.3199999999999998</c:v>
                </c:pt>
                <c:pt idx="125">
                  <c:v>2.2000000000000002</c:v>
                </c:pt>
                <c:pt idx="126">
                  <c:v>1.87</c:v>
                </c:pt>
                <c:pt idx="127">
                  <c:v>1.93</c:v>
                </c:pt>
                <c:pt idx="128">
                  <c:v>2</c:v>
                </c:pt>
                <c:pt idx="129">
                  <c:v>2.19</c:v>
                </c:pt>
                <c:pt idx="130">
                  <c:v>2.33</c:v>
                </c:pt>
                <c:pt idx="131">
                  <c:v>2.34</c:v>
                </c:pt>
                <c:pt idx="132">
                  <c:v>2.44</c:v>
                </c:pt>
                <c:pt idx="133">
                  <c:v>2.8</c:v>
                </c:pt>
                <c:pt idx="134">
                  <c:v>2.85</c:v>
                </c:pt>
                <c:pt idx="135">
                  <c:v>2.96</c:v>
                </c:pt>
                <c:pt idx="136">
                  <c:v>3.07</c:v>
                </c:pt>
                <c:pt idx="137">
                  <c:v>2.85</c:v>
                </c:pt>
                <c:pt idx="138">
                  <c:v>2.75</c:v>
                </c:pt>
                <c:pt idx="139">
                  <c:v>2.87</c:v>
                </c:pt>
                <c:pt idx="140">
                  <c:v>2.84</c:v>
                </c:pt>
                <c:pt idx="141">
                  <c:v>2.81</c:v>
                </c:pt>
                <c:pt idx="142">
                  <c:v>2.98</c:v>
                </c:pt>
                <c:pt idx="143">
                  <c:v>3.09</c:v>
                </c:pt>
                <c:pt idx="144">
                  <c:v>3.49</c:v>
                </c:pt>
                <c:pt idx="145">
                  <c:v>3.33</c:v>
                </c:pt>
                <c:pt idx="146">
                  <c:v>3.29</c:v>
                </c:pt>
                <c:pt idx="147">
                  <c:v>3.07</c:v>
                </c:pt>
                <c:pt idx="148">
                  <c:v>2.8</c:v>
                </c:pt>
                <c:pt idx="149">
                  <c:v>2.72</c:v>
                </c:pt>
                <c:pt idx="150">
                  <c:v>2.4500000000000002</c:v>
                </c:pt>
                <c:pt idx="151">
                  <c:v>2.37</c:v>
                </c:pt>
                <c:pt idx="152">
                  <c:v>2.3199999999999998</c:v>
                </c:pt>
                <c:pt idx="153">
                  <c:v>2.33</c:v>
                </c:pt>
                <c:pt idx="154">
                  <c:v>2.1800000000000002</c:v>
                </c:pt>
                <c:pt idx="155">
                  <c:v>2.17</c:v>
                </c:pt>
                <c:pt idx="156">
                  <c:v>2.13</c:v>
                </c:pt>
                <c:pt idx="157">
                  <c:v>1.99</c:v>
                </c:pt>
                <c:pt idx="158">
                  <c:v>1.91</c:v>
                </c:pt>
                <c:pt idx="159">
                  <c:v>1.97</c:v>
                </c:pt>
                <c:pt idx="160">
                  <c:v>1.95</c:v>
                </c:pt>
                <c:pt idx="161">
                  <c:v>1.92</c:v>
                </c:pt>
                <c:pt idx="162">
                  <c:v>1.89</c:v>
                </c:pt>
                <c:pt idx="163">
                  <c:v>1.89</c:v>
                </c:pt>
                <c:pt idx="164">
                  <c:v>1.88</c:v>
                </c:pt>
                <c:pt idx="165">
                  <c:v>1.94</c:v>
                </c:pt>
                <c:pt idx="166">
                  <c:v>2.02</c:v>
                </c:pt>
                <c:pt idx="167">
                  <c:v>1.91</c:v>
                </c:pt>
                <c:pt idx="168">
                  <c:v>1.8</c:v>
                </c:pt>
                <c:pt idx="169">
                  <c:v>1.73</c:v>
                </c:pt>
                <c:pt idx="170">
                  <c:v>1.67</c:v>
                </c:pt>
                <c:pt idx="171">
                  <c:v>1.61</c:v>
                </c:pt>
                <c:pt idx="172">
                  <c:v>1.45</c:v>
                </c:pt>
                <c:pt idx="173">
                  <c:v>1.36</c:v>
                </c:pt>
                <c:pt idx="174">
                  <c:v>1.3</c:v>
                </c:pt>
                <c:pt idx="175">
                  <c:v>1.4</c:v>
                </c:pt>
                <c:pt idx="176">
                  <c:v>1.46</c:v>
                </c:pt>
                <c:pt idx="177">
                  <c:v>1.4</c:v>
                </c:pt>
                <c:pt idx="178">
                  <c:v>1.39</c:v>
                </c:pt>
                <c:pt idx="179">
                  <c:v>1.35</c:v>
                </c:pt>
                <c:pt idx="180">
                  <c:v>1.29</c:v>
                </c:pt>
                <c:pt idx="181">
                  <c:v>1.26</c:v>
                </c:pt>
                <c:pt idx="182">
                  <c:v>1.23</c:v>
                </c:pt>
                <c:pt idx="183">
                  <c:v>1.1299999999999999</c:v>
                </c:pt>
                <c:pt idx="184">
                  <c:v>1.04</c:v>
                </c:pt>
                <c:pt idx="185">
                  <c:v>0.94</c:v>
                </c:pt>
                <c:pt idx="186">
                  <c:v>0.96</c:v>
                </c:pt>
                <c:pt idx="187">
                  <c:v>1.0900000000000001</c:v>
                </c:pt>
                <c:pt idx="188">
                  <c:v>1.03</c:v>
                </c:pt>
                <c:pt idx="189">
                  <c:v>1.01</c:v>
                </c:pt>
                <c:pt idx="190">
                  <c:v>1</c:v>
                </c:pt>
                <c:pt idx="191">
                  <c:v>0.96</c:v>
                </c:pt>
                <c:pt idx="192">
                  <c:v>0.94</c:v>
                </c:pt>
                <c:pt idx="193">
                  <c:v>0.89</c:v>
                </c:pt>
                <c:pt idx="194">
                  <c:v>0.9</c:v>
                </c:pt>
                <c:pt idx="195">
                  <c:v>0.92</c:v>
                </c:pt>
                <c:pt idx="196">
                  <c:v>0.86</c:v>
                </c:pt>
                <c:pt idx="197">
                  <c:v>0.77</c:v>
                </c:pt>
                <c:pt idx="198">
                  <c:v>0.82</c:v>
                </c:pt>
                <c:pt idx="199">
                  <c:v>0.81</c:v>
                </c:pt>
                <c:pt idx="200">
                  <c:v>0.84</c:v>
                </c:pt>
                <c:pt idx="201">
                  <c:v>0.85</c:v>
                </c:pt>
                <c:pt idx="202">
                  <c:v>0.8</c:v>
                </c:pt>
                <c:pt idx="203">
                  <c:v>0.79</c:v>
                </c:pt>
                <c:pt idx="204">
                  <c:v>0.77</c:v>
                </c:pt>
                <c:pt idx="205">
                  <c:v>0.73</c:v>
                </c:pt>
                <c:pt idx="206">
                  <c:v>0.71</c:v>
                </c:pt>
                <c:pt idx="207">
                  <c:v>0.68</c:v>
                </c:pt>
                <c:pt idx="208">
                  <c:v>0.64</c:v>
                </c:pt>
                <c:pt idx="209">
                  <c:v>0.6</c:v>
                </c:pt>
                <c:pt idx="210">
                  <c:v>0.61</c:v>
                </c:pt>
                <c:pt idx="211">
                  <c:v>0.6</c:v>
                </c:pt>
                <c:pt idx="212">
                  <c:v>0.59</c:v>
                </c:pt>
                <c:pt idx="213">
                  <c:v>0.64</c:v>
                </c:pt>
                <c:pt idx="214">
                  <c:v>0.64</c:v>
                </c:pt>
                <c:pt idx="215">
                  <c:v>0.62</c:v>
                </c:pt>
                <c:pt idx="216">
                  <c:v>0.64</c:v>
                </c:pt>
                <c:pt idx="217">
                  <c:v>0.67</c:v>
                </c:pt>
                <c:pt idx="218">
                  <c:v>0.72</c:v>
                </c:pt>
                <c:pt idx="219">
                  <c:v>0.72</c:v>
                </c:pt>
                <c:pt idx="220">
                  <c:v>0.72</c:v>
                </c:pt>
                <c:pt idx="221">
                  <c:v>0.7</c:v>
                </c:pt>
                <c:pt idx="222">
                  <c:v>0.66</c:v>
                </c:pt>
                <c:pt idx="223">
                  <c:v>0.63</c:v>
                </c:pt>
                <c:pt idx="224">
                  <c:v>0.65</c:v>
                </c:pt>
                <c:pt idx="225">
                  <c:v>0.65</c:v>
                </c:pt>
                <c:pt idx="226">
                  <c:v>0.69</c:v>
                </c:pt>
                <c:pt idx="227">
                  <c:v>0.74</c:v>
                </c:pt>
                <c:pt idx="228">
                  <c:v>0.74</c:v>
                </c:pt>
                <c:pt idx="229">
                  <c:v>0.75</c:v>
                </c:pt>
                <c:pt idx="230">
                  <c:v>0.76</c:v>
                </c:pt>
                <c:pt idx="231">
                  <c:v>0.77</c:v>
                </c:pt>
                <c:pt idx="232">
                  <c:v>0.78</c:v>
                </c:pt>
                <c:pt idx="233">
                  <c:v>0.77</c:v>
                </c:pt>
                <c:pt idx="234">
                  <c:v>0.81</c:v>
                </c:pt>
                <c:pt idx="235">
                  <c:v>0.82</c:v>
                </c:pt>
                <c:pt idx="236">
                  <c:v>0.81</c:v>
                </c:pt>
                <c:pt idx="237">
                  <c:v>0.8</c:v>
                </c:pt>
                <c:pt idx="238">
                  <c:v>0.79</c:v>
                </c:pt>
                <c:pt idx="239">
                  <c:v>0.87</c:v>
                </c:pt>
                <c:pt idx="240">
                  <c:v>0.87</c:v>
                </c:pt>
                <c:pt idx="241">
                  <c:v>0.86</c:v>
                </c:pt>
                <c:pt idx="242">
                  <c:v>0.85</c:v>
                </c:pt>
                <c:pt idx="243">
                  <c:v>0.85</c:v>
                </c:pt>
                <c:pt idx="244">
                  <c:v>0.84</c:v>
                </c:pt>
                <c:pt idx="245">
                  <c:v>0.81</c:v>
                </c:pt>
                <c:pt idx="246">
                  <c:v>0.84</c:v>
                </c:pt>
                <c:pt idx="247">
                  <c:v>0.85</c:v>
                </c:pt>
                <c:pt idx="248">
                  <c:v>0.83</c:v>
                </c:pt>
                <c:pt idx="249">
                  <c:v>0.84</c:v>
                </c:pt>
                <c:pt idx="250">
                  <c:v>0.86</c:v>
                </c:pt>
                <c:pt idx="251">
                  <c:v>0.85</c:v>
                </c:pt>
                <c:pt idx="252">
                  <c:v>0.82</c:v>
                </c:pt>
                <c:pt idx="253">
                  <c:v>0.84</c:v>
                </c:pt>
                <c:pt idx="254">
                  <c:v>0.84</c:v>
                </c:pt>
                <c:pt idx="255">
                  <c:v>0.84</c:v>
                </c:pt>
                <c:pt idx="256">
                  <c:v>0.81</c:v>
                </c:pt>
                <c:pt idx="257">
                  <c:v>0.82</c:v>
                </c:pt>
                <c:pt idx="258">
                  <c:v>0.83</c:v>
                </c:pt>
                <c:pt idx="259">
                  <c:v>0.81</c:v>
                </c:pt>
                <c:pt idx="260">
                  <c:v>0.79</c:v>
                </c:pt>
                <c:pt idx="261">
                  <c:v>0.86</c:v>
                </c:pt>
                <c:pt idx="262">
                  <c:v>0.89</c:v>
                </c:pt>
                <c:pt idx="263">
                  <c:v>0.94</c:v>
                </c:pt>
                <c:pt idx="264">
                  <c:v>0.92</c:v>
                </c:pt>
                <c:pt idx="265">
                  <c:v>0.95</c:v>
                </c:pt>
                <c:pt idx="266">
                  <c:v>0.95</c:v>
                </c:pt>
                <c:pt idx="267">
                  <c:v>0.94</c:v>
                </c:pt>
                <c:pt idx="268">
                  <c:v>0.91</c:v>
                </c:pt>
                <c:pt idx="269">
                  <c:v>0.93</c:v>
                </c:pt>
                <c:pt idx="270">
                  <c:v>0.92</c:v>
                </c:pt>
                <c:pt idx="271">
                  <c:v>0.99</c:v>
                </c:pt>
                <c:pt idx="272">
                  <c:v>1.0900000000000001</c:v>
                </c:pt>
                <c:pt idx="273">
                  <c:v>1.1399999999999999</c:v>
                </c:pt>
                <c:pt idx="274">
                  <c:v>1.2</c:v>
                </c:pt>
                <c:pt idx="275">
                  <c:v>1.32</c:v>
                </c:pt>
                <c:pt idx="276">
                  <c:v>1.37</c:v>
                </c:pt>
                <c:pt idx="277">
                  <c:v>1.36</c:v>
                </c:pt>
                <c:pt idx="278">
                  <c:v>1.42</c:v>
                </c:pt>
                <c:pt idx="279">
                  <c:v>1.51</c:v>
                </c:pt>
                <c:pt idx="280">
                  <c:v>1.59</c:v>
                </c:pt>
                <c:pt idx="281">
                  <c:v>1.53</c:v>
                </c:pt>
                <c:pt idx="282">
                  <c:v>1.33</c:v>
                </c:pt>
                <c:pt idx="283">
                  <c:v>1.26</c:v>
                </c:pt>
                <c:pt idx="284">
                  <c:v>1.24</c:v>
                </c:pt>
                <c:pt idx="285">
                  <c:v>1.27</c:v>
                </c:pt>
                <c:pt idx="286">
                  <c:v>1.29</c:v>
                </c:pt>
                <c:pt idx="287">
                  <c:v>1.26</c:v>
                </c:pt>
                <c:pt idx="288">
                  <c:v>1.23</c:v>
                </c:pt>
                <c:pt idx="289">
                  <c:v>1.2</c:v>
                </c:pt>
                <c:pt idx="290">
                  <c:v>1.18</c:v>
                </c:pt>
                <c:pt idx="291">
                  <c:v>1.17</c:v>
                </c:pt>
                <c:pt idx="292">
                  <c:v>1.2</c:v>
                </c:pt>
                <c:pt idx="293">
                  <c:v>1.21</c:v>
                </c:pt>
                <c:pt idx="294">
                  <c:v>1.2</c:v>
                </c:pt>
                <c:pt idx="295">
                  <c:v>1.18</c:v>
                </c:pt>
                <c:pt idx="296">
                  <c:v>1.17</c:v>
                </c:pt>
                <c:pt idx="297">
                  <c:v>1.18</c:v>
                </c:pt>
                <c:pt idx="298">
                  <c:v>1.2</c:v>
                </c:pt>
                <c:pt idx="299">
                  <c:v>1.22</c:v>
                </c:pt>
                <c:pt idx="300">
                  <c:v>1.24</c:v>
                </c:pt>
                <c:pt idx="301">
                  <c:v>1.25</c:v>
                </c:pt>
                <c:pt idx="302">
                  <c:v>1.25</c:v>
                </c:pt>
                <c:pt idx="303">
                  <c:v>1.24</c:v>
                </c:pt>
                <c:pt idx="304">
                  <c:v>1.29</c:v>
                </c:pt>
                <c:pt idx="305">
                  <c:v>1.31</c:v>
                </c:pt>
                <c:pt idx="306">
                  <c:v>1.37</c:v>
                </c:pt>
                <c:pt idx="307">
                  <c:v>1.39</c:v>
                </c:pt>
                <c:pt idx="308">
                  <c:v>1.4</c:v>
                </c:pt>
                <c:pt idx="309">
                  <c:v>1.42</c:v>
                </c:pt>
                <c:pt idx="310">
                  <c:v>1.41</c:v>
                </c:pt>
                <c:pt idx="311">
                  <c:v>1.42</c:v>
                </c:pt>
                <c:pt idx="312">
                  <c:v>1.45</c:v>
                </c:pt>
                <c:pt idx="313">
                  <c:v>1.26</c:v>
                </c:pt>
                <c:pt idx="314">
                  <c:v>1.25</c:v>
                </c:pt>
                <c:pt idx="315">
                  <c:v>1.24</c:v>
                </c:pt>
                <c:pt idx="316">
                  <c:v>1.22</c:v>
                </c:pt>
                <c:pt idx="317">
                  <c:v>1.21</c:v>
                </c:pt>
                <c:pt idx="318">
                  <c:v>1.23</c:v>
                </c:pt>
                <c:pt idx="319">
                  <c:v>1.22</c:v>
                </c:pt>
                <c:pt idx="320">
                  <c:v>1.21</c:v>
                </c:pt>
                <c:pt idx="321">
                  <c:v>1.22</c:v>
                </c:pt>
                <c:pt idx="322">
                  <c:v>1.2</c:v>
                </c:pt>
                <c:pt idx="323">
                  <c:v>1.19</c:v>
                </c:pt>
                <c:pt idx="324">
                  <c:v>1.2</c:v>
                </c:pt>
                <c:pt idx="325">
                  <c:v>1.2</c:v>
                </c:pt>
                <c:pt idx="326">
                  <c:v>1.2</c:v>
                </c:pt>
                <c:pt idx="327">
                  <c:v>1.18</c:v>
                </c:pt>
                <c:pt idx="328">
                  <c:v>1.1499999999999999</c:v>
                </c:pt>
                <c:pt idx="329">
                  <c:v>1.1200000000000001</c:v>
                </c:pt>
                <c:pt idx="330">
                  <c:v>1.08</c:v>
                </c:pt>
                <c:pt idx="331">
                  <c:v>1.1000000000000001</c:v>
                </c:pt>
                <c:pt idx="332">
                  <c:v>1.1200000000000001</c:v>
                </c:pt>
                <c:pt idx="333">
                  <c:v>1.1599999999999999</c:v>
                </c:pt>
                <c:pt idx="334">
                  <c:v>1.19</c:v>
                </c:pt>
                <c:pt idx="335">
                  <c:v>1.24</c:v>
                </c:pt>
                <c:pt idx="336">
                  <c:v>1.27</c:v>
                </c:pt>
                <c:pt idx="337">
                  <c:v>1.28</c:v>
                </c:pt>
                <c:pt idx="338">
                  <c:v>1.29</c:v>
                </c:pt>
                <c:pt idx="339">
                  <c:v>1.28</c:v>
                </c:pt>
                <c:pt idx="340">
                  <c:v>1.29</c:v>
                </c:pt>
                <c:pt idx="341">
                  <c:v>1.3</c:v>
                </c:pt>
                <c:pt idx="342">
                  <c:v>1.28</c:v>
                </c:pt>
                <c:pt idx="343">
                  <c:v>1.28</c:v>
                </c:pt>
                <c:pt idx="344">
                  <c:v>1.29</c:v>
                </c:pt>
                <c:pt idx="345">
                  <c:v>1.3</c:v>
                </c:pt>
                <c:pt idx="346">
                  <c:v>1.31</c:v>
                </c:pt>
                <c:pt idx="347">
                  <c:v>1.32</c:v>
                </c:pt>
                <c:pt idx="348">
                  <c:v>1.29</c:v>
                </c:pt>
                <c:pt idx="349">
                  <c:v>1.3</c:v>
                </c:pt>
                <c:pt idx="350">
                  <c:v>1.3</c:v>
                </c:pt>
                <c:pt idx="351">
                  <c:v>1.32</c:v>
                </c:pt>
                <c:pt idx="352">
                  <c:v>1.33</c:v>
                </c:pt>
                <c:pt idx="353">
                  <c:v>1.3</c:v>
                </c:pt>
                <c:pt idx="354">
                  <c:v>1.3</c:v>
                </c:pt>
                <c:pt idx="355">
                  <c:v>1.29</c:v>
                </c:pt>
                <c:pt idx="356">
                  <c:v>1.28</c:v>
                </c:pt>
                <c:pt idx="357">
                  <c:v>1.27</c:v>
                </c:pt>
                <c:pt idx="358">
                  <c:v>1.27</c:v>
                </c:pt>
                <c:pt idx="359">
                  <c:v>1.26</c:v>
                </c:pt>
                <c:pt idx="360">
                  <c:v>1.28</c:v>
                </c:pt>
                <c:pt idx="361">
                  <c:v>1.26</c:v>
                </c:pt>
                <c:pt idx="362">
                  <c:v>1.26</c:v>
                </c:pt>
                <c:pt idx="363">
                  <c:v>1.26</c:v>
                </c:pt>
                <c:pt idx="364">
                  <c:v>1.26</c:v>
                </c:pt>
                <c:pt idx="365">
                  <c:v>1.27</c:v>
                </c:pt>
                <c:pt idx="366">
                  <c:v>1.25</c:v>
                </c:pt>
                <c:pt idx="367">
                  <c:v>1.23</c:v>
                </c:pt>
                <c:pt idx="368">
                  <c:v>1.21</c:v>
                </c:pt>
                <c:pt idx="369">
                  <c:v>1.2</c:v>
                </c:pt>
                <c:pt idx="370">
                  <c:v>1.2</c:v>
                </c:pt>
                <c:pt idx="371">
                  <c:v>1.19</c:v>
                </c:pt>
                <c:pt idx="372">
                  <c:v>1.18</c:v>
                </c:pt>
                <c:pt idx="373">
                  <c:v>1.21</c:v>
                </c:pt>
                <c:pt idx="374">
                  <c:v>1.24</c:v>
                </c:pt>
                <c:pt idx="375">
                  <c:v>1.24</c:v>
                </c:pt>
                <c:pt idx="376">
                  <c:v>1.24</c:v>
                </c:pt>
                <c:pt idx="377">
                  <c:v>1.23</c:v>
                </c:pt>
                <c:pt idx="378">
                  <c:v>1.23</c:v>
                </c:pt>
                <c:pt idx="379">
                  <c:v>1.25</c:v>
                </c:pt>
                <c:pt idx="380">
                  <c:v>1.23</c:v>
                </c:pt>
                <c:pt idx="381">
                  <c:v>1.22</c:v>
                </c:pt>
                <c:pt idx="382">
                  <c:v>1.23</c:v>
                </c:pt>
                <c:pt idx="383">
                  <c:v>1.23</c:v>
                </c:pt>
                <c:pt idx="384">
                  <c:v>1.21</c:v>
                </c:pt>
                <c:pt idx="385">
                  <c:v>1.2</c:v>
                </c:pt>
                <c:pt idx="386">
                  <c:v>1.22</c:v>
                </c:pt>
                <c:pt idx="387">
                  <c:v>1.23</c:v>
                </c:pt>
                <c:pt idx="388">
                  <c:v>1.21</c:v>
                </c:pt>
                <c:pt idx="389">
                  <c:v>1.2</c:v>
                </c:pt>
                <c:pt idx="390">
                  <c:v>1.22</c:v>
                </c:pt>
                <c:pt idx="391">
                  <c:v>1.23</c:v>
                </c:pt>
                <c:pt idx="392">
                  <c:v>1.26</c:v>
                </c:pt>
                <c:pt idx="393">
                  <c:v>1.28</c:v>
                </c:pt>
                <c:pt idx="394">
                  <c:v>1.44</c:v>
                </c:pt>
                <c:pt idx="395">
                  <c:v>1.58</c:v>
                </c:pt>
                <c:pt idx="396">
                  <c:v>1.59</c:v>
                </c:pt>
                <c:pt idx="397">
                  <c:v>1.65</c:v>
                </c:pt>
                <c:pt idx="398">
                  <c:v>1.72</c:v>
                </c:pt>
                <c:pt idx="399">
                  <c:v>1.73</c:v>
                </c:pt>
                <c:pt idx="400">
                  <c:v>1.72</c:v>
                </c:pt>
                <c:pt idx="401">
                  <c:v>1.76</c:v>
                </c:pt>
                <c:pt idx="402">
                  <c:v>1.71</c:v>
                </c:pt>
                <c:pt idx="403">
                  <c:v>1.63</c:v>
                </c:pt>
                <c:pt idx="404">
                  <c:v>1.65</c:v>
                </c:pt>
                <c:pt idx="405">
                  <c:v>1.6</c:v>
                </c:pt>
                <c:pt idx="406">
                  <c:v>1.58</c:v>
                </c:pt>
                <c:pt idx="407">
                  <c:v>1.63</c:v>
                </c:pt>
                <c:pt idx="408">
                  <c:v>1.7</c:v>
                </c:pt>
                <c:pt idx="409">
                  <c:v>1.78</c:v>
                </c:pt>
                <c:pt idx="410">
                  <c:v>1.89</c:v>
                </c:pt>
                <c:pt idx="411">
                  <c:v>2.02</c:v>
                </c:pt>
                <c:pt idx="412">
                  <c:v>2.14</c:v>
                </c:pt>
                <c:pt idx="413">
                  <c:v>2.19</c:v>
                </c:pt>
                <c:pt idx="414">
                  <c:v>2.23</c:v>
                </c:pt>
                <c:pt idx="415">
                  <c:v>2.21</c:v>
                </c:pt>
                <c:pt idx="416">
                  <c:v>2.2000000000000002</c:v>
                </c:pt>
                <c:pt idx="417">
                  <c:v>2.2400000000000002</c:v>
                </c:pt>
                <c:pt idx="418">
                  <c:v>2.3199999999999998</c:v>
                </c:pt>
                <c:pt idx="419">
                  <c:v>2.33</c:v>
                </c:pt>
                <c:pt idx="420">
                  <c:v>2.4300000000000002</c:v>
                </c:pt>
                <c:pt idx="421">
                  <c:v>2.4300000000000002</c:v>
                </c:pt>
                <c:pt idx="422">
                  <c:v>2.42</c:v>
                </c:pt>
                <c:pt idx="423">
                  <c:v>2.4700000000000002</c:v>
                </c:pt>
                <c:pt idx="424">
                  <c:v>2.48</c:v>
                </c:pt>
                <c:pt idx="425">
                  <c:v>2.56</c:v>
                </c:pt>
                <c:pt idx="426">
                  <c:v>2.71</c:v>
                </c:pt>
                <c:pt idx="427">
                  <c:v>2.92</c:v>
                </c:pt>
                <c:pt idx="428">
                  <c:v>3.03</c:v>
                </c:pt>
                <c:pt idx="429">
                  <c:v>3.04</c:v>
                </c:pt>
                <c:pt idx="430">
                  <c:v>3</c:v>
                </c:pt>
                <c:pt idx="431">
                  <c:v>2.91</c:v>
                </c:pt>
                <c:pt idx="432">
                  <c:v>2.89</c:v>
                </c:pt>
                <c:pt idx="433">
                  <c:v>2.8</c:v>
                </c:pt>
                <c:pt idx="434">
                  <c:v>2.7</c:v>
                </c:pt>
                <c:pt idx="435">
                  <c:v>2.62</c:v>
                </c:pt>
                <c:pt idx="436">
                  <c:v>2.64</c:v>
                </c:pt>
                <c:pt idx="437">
                  <c:v>2.63</c:v>
                </c:pt>
                <c:pt idx="438">
                  <c:v>2.58</c:v>
                </c:pt>
                <c:pt idx="439">
                  <c:v>2.54</c:v>
                </c:pt>
                <c:pt idx="440">
                  <c:v>2.57</c:v>
                </c:pt>
                <c:pt idx="441">
                  <c:v>2.58</c:v>
                </c:pt>
                <c:pt idx="442">
                  <c:v>2.64</c:v>
                </c:pt>
                <c:pt idx="443">
                  <c:v>2.76</c:v>
                </c:pt>
                <c:pt idx="444">
                  <c:v>2.83</c:v>
                </c:pt>
                <c:pt idx="445">
                  <c:v>2.89</c:v>
                </c:pt>
                <c:pt idx="446">
                  <c:v>2.93</c:v>
                </c:pt>
                <c:pt idx="447">
                  <c:v>2.95</c:v>
                </c:pt>
                <c:pt idx="448">
                  <c:v>2.99</c:v>
                </c:pt>
                <c:pt idx="449">
                  <c:v>3.02</c:v>
                </c:pt>
                <c:pt idx="450">
                  <c:v>3.05</c:v>
                </c:pt>
                <c:pt idx="451">
                  <c:v>3.11</c:v>
                </c:pt>
                <c:pt idx="452">
                  <c:v>3.18</c:v>
                </c:pt>
                <c:pt idx="453">
                  <c:v>3.24</c:v>
                </c:pt>
                <c:pt idx="454">
                  <c:v>3.52</c:v>
                </c:pt>
                <c:pt idx="455">
                  <c:v>3.68</c:v>
                </c:pt>
                <c:pt idx="456">
                  <c:v>4.1399999999999997</c:v>
                </c:pt>
                <c:pt idx="457">
                  <c:v>4.6900000000000004</c:v>
                </c:pt>
                <c:pt idx="458">
                  <c:v>5.28</c:v>
                </c:pt>
                <c:pt idx="459">
                  <c:v>5.92</c:v>
                </c:pt>
                <c:pt idx="460">
                  <c:v>6.21</c:v>
                </c:pt>
                <c:pt idx="461">
                  <c:v>6.16</c:v>
                </c:pt>
                <c:pt idx="462">
                  <c:v>6.05</c:v>
                </c:pt>
                <c:pt idx="463">
                  <c:v>6.41</c:v>
                </c:pt>
                <c:pt idx="464">
                  <c:v>6.91</c:v>
                </c:pt>
                <c:pt idx="465">
                  <c:v>7.28</c:v>
                </c:pt>
                <c:pt idx="466">
                  <c:v>7.36</c:v>
                </c:pt>
                <c:pt idx="467">
                  <c:v>7.47</c:v>
                </c:pt>
                <c:pt idx="468">
                  <c:v>7.4</c:v>
                </c:pt>
                <c:pt idx="469">
                  <c:v>7.36</c:v>
                </c:pt>
                <c:pt idx="470">
                  <c:v>6.97</c:v>
                </c:pt>
                <c:pt idx="471">
                  <c:v>6.72</c:v>
                </c:pt>
                <c:pt idx="472">
                  <c:v>6.54</c:v>
                </c:pt>
                <c:pt idx="473">
                  <c:v>6.33</c:v>
                </c:pt>
                <c:pt idx="474">
                  <c:v>6.19</c:v>
                </c:pt>
                <c:pt idx="475">
                  <c:v>6.07</c:v>
                </c:pt>
                <c:pt idx="476">
                  <c:v>6.23</c:v>
                </c:pt>
                <c:pt idx="477">
                  <c:v>6.35</c:v>
                </c:pt>
                <c:pt idx="478">
                  <c:v>6.51</c:v>
                </c:pt>
                <c:pt idx="479">
                  <c:v>6.71</c:v>
                </c:pt>
                <c:pt idx="480">
                  <c:v>6.76</c:v>
                </c:pt>
                <c:pt idx="481">
                  <c:v>6.73</c:v>
                </c:pt>
                <c:pt idx="482">
                  <c:v>6.69</c:v>
                </c:pt>
                <c:pt idx="483">
                  <c:v>6.53</c:v>
                </c:pt>
                <c:pt idx="484">
                  <c:v>6.25</c:v>
                </c:pt>
                <c:pt idx="485">
                  <c:v>5.99</c:v>
                </c:pt>
                <c:pt idx="486">
                  <c:v>5.7</c:v>
                </c:pt>
                <c:pt idx="487">
                  <c:v>5.26</c:v>
                </c:pt>
                <c:pt idx="488">
                  <c:v>5.05</c:v>
                </c:pt>
                <c:pt idx="489">
                  <c:v>4.8600000000000003</c:v>
                </c:pt>
                <c:pt idx="490">
                  <c:v>4.4800000000000004</c:v>
                </c:pt>
                <c:pt idx="491">
                  <c:v>4.09</c:v>
                </c:pt>
                <c:pt idx="492">
                  <c:v>3.81</c:v>
                </c:pt>
                <c:pt idx="493">
                  <c:v>3.67</c:v>
                </c:pt>
                <c:pt idx="494">
                  <c:v>3.66</c:v>
                </c:pt>
                <c:pt idx="495">
                  <c:v>3.65</c:v>
                </c:pt>
                <c:pt idx="496">
                  <c:v>3.63</c:v>
                </c:pt>
                <c:pt idx="497">
                  <c:v>3.52</c:v>
                </c:pt>
                <c:pt idx="498">
                  <c:v>3.32</c:v>
                </c:pt>
                <c:pt idx="499">
                  <c:v>3.08</c:v>
                </c:pt>
                <c:pt idx="500">
                  <c:v>2.8</c:v>
                </c:pt>
                <c:pt idx="501">
                  <c:v>2.7</c:v>
                </c:pt>
                <c:pt idx="502">
                  <c:v>2.79</c:v>
                </c:pt>
                <c:pt idx="503">
                  <c:v>2.74</c:v>
                </c:pt>
                <c:pt idx="504">
                  <c:v>2.71</c:v>
                </c:pt>
                <c:pt idx="505">
                  <c:v>2.65</c:v>
                </c:pt>
                <c:pt idx="506">
                  <c:v>2.4700000000000002</c:v>
                </c:pt>
                <c:pt idx="507">
                  <c:v>2.38</c:v>
                </c:pt>
                <c:pt idx="508">
                  <c:v>2.4500000000000002</c:v>
                </c:pt>
                <c:pt idx="509">
                  <c:v>2.44</c:v>
                </c:pt>
                <c:pt idx="510">
                  <c:v>2.34</c:v>
                </c:pt>
                <c:pt idx="511">
                  <c:v>2.2799999999999998</c:v>
                </c:pt>
                <c:pt idx="512">
                  <c:v>2.19</c:v>
                </c:pt>
                <c:pt idx="513">
                  <c:v>2.16</c:v>
                </c:pt>
                <c:pt idx="514">
                  <c:v>2.15</c:v>
                </c:pt>
                <c:pt idx="515">
                  <c:v>2.13</c:v>
                </c:pt>
                <c:pt idx="516">
                  <c:v>2.11</c:v>
                </c:pt>
                <c:pt idx="517">
                  <c:v>2.13</c:v>
                </c:pt>
                <c:pt idx="518">
                  <c:v>2</c:v>
                </c:pt>
                <c:pt idx="519">
                  <c:v>1.86</c:v>
                </c:pt>
                <c:pt idx="520">
                  <c:v>1.74</c:v>
                </c:pt>
                <c:pt idx="521">
                  <c:v>1.71</c:v>
                </c:pt>
                <c:pt idx="522">
                  <c:v>1.6</c:v>
                </c:pt>
                <c:pt idx="523">
                  <c:v>1.48</c:v>
                </c:pt>
                <c:pt idx="524">
                  <c:v>1.51</c:v>
                </c:pt>
                <c:pt idx="525">
                  <c:v>1.54</c:v>
                </c:pt>
                <c:pt idx="526">
                  <c:v>1.52</c:v>
                </c:pt>
                <c:pt idx="527">
                  <c:v>1.56</c:v>
                </c:pt>
                <c:pt idx="528">
                  <c:v>1.53</c:v>
                </c:pt>
                <c:pt idx="529">
                  <c:v>1.49</c:v>
                </c:pt>
                <c:pt idx="530">
                  <c:v>1.53</c:v>
                </c:pt>
                <c:pt idx="531">
                  <c:v>1.43</c:v>
                </c:pt>
                <c:pt idx="532">
                  <c:v>1.39</c:v>
                </c:pt>
                <c:pt idx="533">
                  <c:v>1.33</c:v>
                </c:pt>
                <c:pt idx="534">
                  <c:v>1.25</c:v>
                </c:pt>
                <c:pt idx="535">
                  <c:v>1.24</c:v>
                </c:pt>
                <c:pt idx="536">
                  <c:v>1.19</c:v>
                </c:pt>
                <c:pt idx="537">
                  <c:v>1.1599999999999999</c:v>
                </c:pt>
                <c:pt idx="538">
                  <c:v>1.18</c:v>
                </c:pt>
                <c:pt idx="539">
                  <c:v>1.37</c:v>
                </c:pt>
                <c:pt idx="540">
                  <c:v>1.47</c:v>
                </c:pt>
                <c:pt idx="541">
                  <c:v>1.63</c:v>
                </c:pt>
                <c:pt idx="542">
                  <c:v>1.86</c:v>
                </c:pt>
                <c:pt idx="543">
                  <c:v>1.88</c:v>
                </c:pt>
                <c:pt idx="544">
                  <c:v>1.96</c:v>
                </c:pt>
                <c:pt idx="545">
                  <c:v>1.92</c:v>
                </c:pt>
                <c:pt idx="546">
                  <c:v>1.88</c:v>
                </c:pt>
                <c:pt idx="547">
                  <c:v>1.98</c:v>
                </c:pt>
                <c:pt idx="548">
                  <c:v>1.97</c:v>
                </c:pt>
                <c:pt idx="549">
                  <c:v>1.88</c:v>
                </c:pt>
                <c:pt idx="550">
                  <c:v>1.84</c:v>
                </c:pt>
                <c:pt idx="551">
                  <c:v>1.71</c:v>
                </c:pt>
                <c:pt idx="552">
                  <c:v>1.71</c:v>
                </c:pt>
                <c:pt idx="553">
                  <c:v>1.77</c:v>
                </c:pt>
                <c:pt idx="554">
                  <c:v>1.82</c:v>
                </c:pt>
                <c:pt idx="555">
                  <c:v>1.86</c:v>
                </c:pt>
                <c:pt idx="556">
                  <c:v>1.89</c:v>
                </c:pt>
                <c:pt idx="557">
                  <c:v>1.82</c:v>
                </c:pt>
                <c:pt idx="558">
                  <c:v>1.74</c:v>
                </c:pt>
                <c:pt idx="559">
                  <c:v>1.76</c:v>
                </c:pt>
                <c:pt idx="560">
                  <c:v>1.78</c:v>
                </c:pt>
                <c:pt idx="561">
                  <c:v>1.79</c:v>
                </c:pt>
                <c:pt idx="562">
                  <c:v>1.73</c:v>
                </c:pt>
                <c:pt idx="563">
                  <c:v>1.69</c:v>
                </c:pt>
                <c:pt idx="564">
                  <c:v>1.59</c:v>
                </c:pt>
                <c:pt idx="565">
                  <c:v>1.61</c:v>
                </c:pt>
                <c:pt idx="566">
                  <c:v>1.59</c:v>
                </c:pt>
                <c:pt idx="567">
                  <c:v>1.56</c:v>
                </c:pt>
                <c:pt idx="568">
                  <c:v>1.6</c:v>
                </c:pt>
                <c:pt idx="569">
                  <c:v>1.61</c:v>
                </c:pt>
                <c:pt idx="570">
                  <c:v>1.49</c:v>
                </c:pt>
                <c:pt idx="571">
                  <c:v>1.37</c:v>
                </c:pt>
                <c:pt idx="572">
                  <c:v>1.38</c:v>
                </c:pt>
                <c:pt idx="573">
                  <c:v>1.37</c:v>
                </c:pt>
                <c:pt idx="574">
                  <c:v>1.34</c:v>
                </c:pt>
                <c:pt idx="575">
                  <c:v>1.31</c:v>
                </c:pt>
                <c:pt idx="576">
                  <c:v>1.25</c:v>
                </c:pt>
                <c:pt idx="577">
                  <c:v>1.23</c:v>
                </c:pt>
                <c:pt idx="578">
                  <c:v>1.21</c:v>
                </c:pt>
                <c:pt idx="579">
                  <c:v>1.1599999999999999</c:v>
                </c:pt>
                <c:pt idx="580">
                  <c:v>1.1599999999999999</c:v>
                </c:pt>
                <c:pt idx="581">
                  <c:v>1.2</c:v>
                </c:pt>
                <c:pt idx="582">
                  <c:v>1.21</c:v>
                </c:pt>
                <c:pt idx="583">
                  <c:v>1.18</c:v>
                </c:pt>
                <c:pt idx="584">
                  <c:v>1.25</c:v>
                </c:pt>
                <c:pt idx="585">
                  <c:v>1.21</c:v>
                </c:pt>
                <c:pt idx="586">
                  <c:v>1.19</c:v>
                </c:pt>
                <c:pt idx="587">
                  <c:v>1.1499999999999999</c:v>
                </c:pt>
                <c:pt idx="588">
                  <c:v>1.1200000000000001</c:v>
                </c:pt>
                <c:pt idx="589">
                  <c:v>1.1299999999999999</c:v>
                </c:pt>
                <c:pt idx="590">
                  <c:v>1.1100000000000001</c:v>
                </c:pt>
                <c:pt idx="591">
                  <c:v>1.18</c:v>
                </c:pt>
                <c:pt idx="592">
                  <c:v>1.17</c:v>
                </c:pt>
                <c:pt idx="593">
                  <c:v>1.18</c:v>
                </c:pt>
                <c:pt idx="594">
                  <c:v>1.2</c:v>
                </c:pt>
                <c:pt idx="595">
                  <c:v>1.27</c:v>
                </c:pt>
                <c:pt idx="596">
                  <c:v>1.28</c:v>
                </c:pt>
                <c:pt idx="597">
                  <c:v>1.31</c:v>
                </c:pt>
                <c:pt idx="598">
                  <c:v>1.33</c:v>
                </c:pt>
                <c:pt idx="599">
                  <c:v>1.31</c:v>
                </c:pt>
                <c:pt idx="600">
                  <c:v>1.3</c:v>
                </c:pt>
                <c:pt idx="601">
                  <c:v>1.33</c:v>
                </c:pt>
                <c:pt idx="602">
                  <c:v>1.33</c:v>
                </c:pt>
                <c:pt idx="603">
                  <c:v>1.29</c:v>
                </c:pt>
                <c:pt idx="604">
                  <c:v>1.46</c:v>
                </c:pt>
                <c:pt idx="605">
                  <c:v>1.85</c:v>
                </c:pt>
                <c:pt idx="606">
                  <c:v>1.97</c:v>
                </c:pt>
                <c:pt idx="607">
                  <c:v>2.08</c:v>
                </c:pt>
                <c:pt idx="608">
                  <c:v>2.11</c:v>
                </c:pt>
                <c:pt idx="609">
                  <c:v>2.21</c:v>
                </c:pt>
                <c:pt idx="610">
                  <c:v>2.29</c:v>
                </c:pt>
                <c:pt idx="611">
                  <c:v>2.46</c:v>
                </c:pt>
                <c:pt idx="612">
                  <c:v>2.6</c:v>
                </c:pt>
                <c:pt idx="613">
                  <c:v>2.75</c:v>
                </c:pt>
                <c:pt idx="614">
                  <c:v>2.52</c:v>
                </c:pt>
                <c:pt idx="615">
                  <c:v>2.37</c:v>
                </c:pt>
                <c:pt idx="616">
                  <c:v>2.19</c:v>
                </c:pt>
                <c:pt idx="617">
                  <c:v>2.27</c:v>
                </c:pt>
                <c:pt idx="618">
                  <c:v>2.3199999999999998</c:v>
                </c:pt>
                <c:pt idx="619">
                  <c:v>2.4300000000000002</c:v>
                </c:pt>
                <c:pt idx="620">
                  <c:v>2.59</c:v>
                </c:pt>
                <c:pt idx="621">
                  <c:v>2.59</c:v>
                </c:pt>
                <c:pt idx="622">
                  <c:v>2.5299999999999998</c:v>
                </c:pt>
                <c:pt idx="623">
                  <c:v>2.58</c:v>
                </c:pt>
                <c:pt idx="624">
                  <c:v>2.59</c:v>
                </c:pt>
                <c:pt idx="625">
                  <c:v>2.58</c:v>
                </c:pt>
                <c:pt idx="626">
                  <c:v>2.58</c:v>
                </c:pt>
                <c:pt idx="627">
                  <c:v>2.54</c:v>
                </c:pt>
                <c:pt idx="628">
                  <c:v>2.46</c:v>
                </c:pt>
                <c:pt idx="629">
                  <c:v>2.34</c:v>
                </c:pt>
                <c:pt idx="630">
                  <c:v>2.33</c:v>
                </c:pt>
                <c:pt idx="631">
                  <c:v>2.19</c:v>
                </c:pt>
                <c:pt idx="632">
                  <c:v>2.1800000000000002</c:v>
                </c:pt>
                <c:pt idx="633">
                  <c:v>2.12</c:v>
                </c:pt>
                <c:pt idx="634">
                  <c:v>2.0699999999999998</c:v>
                </c:pt>
                <c:pt idx="635">
                  <c:v>2.0299999999999998</c:v>
                </c:pt>
                <c:pt idx="636">
                  <c:v>1.91</c:v>
                </c:pt>
                <c:pt idx="637">
                  <c:v>1.83</c:v>
                </c:pt>
                <c:pt idx="638">
                  <c:v>1.85</c:v>
                </c:pt>
                <c:pt idx="639">
                  <c:v>1.92</c:v>
                </c:pt>
                <c:pt idx="640">
                  <c:v>2.0099999999999998</c:v>
                </c:pt>
                <c:pt idx="641">
                  <c:v>2.02</c:v>
                </c:pt>
                <c:pt idx="642">
                  <c:v>2.0299999999999998</c:v>
                </c:pt>
                <c:pt idx="643">
                  <c:v>2.0299999999999998</c:v>
                </c:pt>
                <c:pt idx="644">
                  <c:v>2.0699999999999998</c:v>
                </c:pt>
                <c:pt idx="645">
                  <c:v>2.2400000000000002</c:v>
                </c:pt>
                <c:pt idx="646">
                  <c:v>2.34</c:v>
                </c:pt>
                <c:pt idx="647">
                  <c:v>2.4500000000000002</c:v>
                </c:pt>
                <c:pt idx="648">
                  <c:v>2.48</c:v>
                </c:pt>
                <c:pt idx="649">
                  <c:v>2.44</c:v>
                </c:pt>
                <c:pt idx="650">
                  <c:v>2.38</c:v>
                </c:pt>
                <c:pt idx="651">
                  <c:v>2.35</c:v>
                </c:pt>
                <c:pt idx="652">
                  <c:v>2.35</c:v>
                </c:pt>
                <c:pt idx="653">
                  <c:v>2.33</c:v>
                </c:pt>
                <c:pt idx="654">
                  <c:v>2.23</c:v>
                </c:pt>
                <c:pt idx="655">
                  <c:v>2.25</c:v>
                </c:pt>
                <c:pt idx="656">
                  <c:v>2.16</c:v>
                </c:pt>
                <c:pt idx="657">
                  <c:v>2.0699999999999998</c:v>
                </c:pt>
                <c:pt idx="658">
                  <c:v>2.02</c:v>
                </c:pt>
                <c:pt idx="659">
                  <c:v>1.99</c:v>
                </c:pt>
                <c:pt idx="660">
                  <c:v>2.02</c:v>
                </c:pt>
                <c:pt idx="661">
                  <c:v>2</c:v>
                </c:pt>
                <c:pt idx="662">
                  <c:v>1.88</c:v>
                </c:pt>
                <c:pt idx="663">
                  <c:v>1.75</c:v>
                </c:pt>
                <c:pt idx="664">
                  <c:v>1.81</c:v>
                </c:pt>
                <c:pt idx="665">
                  <c:v>1.79</c:v>
                </c:pt>
                <c:pt idx="666">
                  <c:v>1.71</c:v>
                </c:pt>
                <c:pt idx="667">
                  <c:v>1.56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04288"/>
        <c:axId val="61896320"/>
      </c:lineChart>
      <c:dateAx>
        <c:axId val="43404288"/>
        <c:scaling>
          <c:orientation val="minMax"/>
          <c:min val="36526"/>
        </c:scaling>
        <c:delete val="0"/>
        <c:axPos val="b"/>
        <c:numFmt formatCode="mm\-yy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/>
          <a:lstStyle/>
          <a:p>
            <a:pPr>
              <a:defRPr sz="1400"/>
            </a:pPr>
            <a:endParaRPr lang="en-US"/>
          </a:p>
        </c:txPr>
        <c:crossAx val="61896320"/>
        <c:crosses val="autoZero"/>
        <c:auto val="1"/>
        <c:lblOffset val="100"/>
        <c:baseTimeUnit val="days"/>
        <c:majorUnit val="6"/>
        <c:majorTimeUnit val="months"/>
      </c:dateAx>
      <c:valAx>
        <c:axId val="6189632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Percent Interest Spread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.0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43404288"/>
        <c:crossesAt val="36526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2604817127564678"/>
          <c:y val="0.47700394218134029"/>
          <c:w val="0.15878679750223015"/>
          <c:h val="0.3390275952693823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74765320705019"/>
          <c:y val="8.8145548090056494E-2"/>
          <c:w val="0.84420587328719143"/>
          <c:h val="0.79595762280230753"/>
        </c:manualLayout>
      </c:layout>
      <c:lineChart>
        <c:grouping val="standard"/>
        <c:varyColors val="0"/>
        <c:ser>
          <c:idx val="0"/>
          <c:order val="0"/>
          <c:tx>
            <c:v>Manufacturer's New Orders in Capital Goods</c:v>
          </c:tx>
          <c:spPr>
            <a:ln w="254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'[Manufacturer New Orders.xls]FRED Graph'!$A$107:$A$259</c:f>
              <c:numCache>
                <c:formatCode>yyyy\-mm\-dd</c:formatCode>
                <c:ptCount val="153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</c:numCache>
            </c:numRef>
          </c:cat>
          <c:val>
            <c:numRef>
              <c:f>'[Manufacturer New Orders.xls]FRED Graph'!$B$107:$B$259</c:f>
              <c:numCache>
                <c:formatCode>0</c:formatCode>
                <c:ptCount val="153"/>
                <c:pt idx="0">
                  <c:v>64444</c:v>
                </c:pt>
                <c:pt idx="1">
                  <c:v>58327</c:v>
                </c:pt>
                <c:pt idx="2">
                  <c:v>63516</c:v>
                </c:pt>
                <c:pt idx="3">
                  <c:v>64547</c:v>
                </c:pt>
                <c:pt idx="4">
                  <c:v>63415</c:v>
                </c:pt>
                <c:pt idx="5">
                  <c:v>68576</c:v>
                </c:pt>
                <c:pt idx="6">
                  <c:v>64192</c:v>
                </c:pt>
                <c:pt idx="7">
                  <c:v>64674</c:v>
                </c:pt>
                <c:pt idx="8">
                  <c:v>66459</c:v>
                </c:pt>
                <c:pt idx="9">
                  <c:v>63533</c:v>
                </c:pt>
                <c:pt idx="10">
                  <c:v>62733</c:v>
                </c:pt>
                <c:pt idx="11">
                  <c:v>61917</c:v>
                </c:pt>
                <c:pt idx="12">
                  <c:v>60853</c:v>
                </c:pt>
                <c:pt idx="13">
                  <c:v>60973</c:v>
                </c:pt>
                <c:pt idx="14">
                  <c:v>58277</c:v>
                </c:pt>
                <c:pt idx="15">
                  <c:v>54792</c:v>
                </c:pt>
                <c:pt idx="16">
                  <c:v>57078</c:v>
                </c:pt>
                <c:pt idx="17">
                  <c:v>55538</c:v>
                </c:pt>
                <c:pt idx="18">
                  <c:v>53521</c:v>
                </c:pt>
                <c:pt idx="19">
                  <c:v>54683</c:v>
                </c:pt>
                <c:pt idx="20">
                  <c:v>50889</c:v>
                </c:pt>
                <c:pt idx="21">
                  <c:v>49641</c:v>
                </c:pt>
                <c:pt idx="22">
                  <c:v>51386</c:v>
                </c:pt>
                <c:pt idx="23">
                  <c:v>51458</c:v>
                </c:pt>
                <c:pt idx="24">
                  <c:v>47212</c:v>
                </c:pt>
                <c:pt idx="25">
                  <c:v>50289</c:v>
                </c:pt>
                <c:pt idx="26">
                  <c:v>47727</c:v>
                </c:pt>
                <c:pt idx="27">
                  <c:v>49549</c:v>
                </c:pt>
                <c:pt idx="28">
                  <c:v>51442</c:v>
                </c:pt>
                <c:pt idx="29">
                  <c:v>49252</c:v>
                </c:pt>
                <c:pt idx="30">
                  <c:v>49493</c:v>
                </c:pt>
                <c:pt idx="31">
                  <c:v>51441</c:v>
                </c:pt>
                <c:pt idx="32">
                  <c:v>48344</c:v>
                </c:pt>
                <c:pt idx="33">
                  <c:v>49444</c:v>
                </c:pt>
                <c:pt idx="34">
                  <c:v>49415</c:v>
                </c:pt>
                <c:pt idx="35">
                  <c:v>48407</c:v>
                </c:pt>
                <c:pt idx="36">
                  <c:v>48938</c:v>
                </c:pt>
                <c:pt idx="37">
                  <c:v>49047</c:v>
                </c:pt>
                <c:pt idx="38">
                  <c:v>52013</c:v>
                </c:pt>
                <c:pt idx="39">
                  <c:v>48823</c:v>
                </c:pt>
                <c:pt idx="40">
                  <c:v>51072</c:v>
                </c:pt>
                <c:pt idx="41">
                  <c:v>50193</c:v>
                </c:pt>
                <c:pt idx="42">
                  <c:v>49726</c:v>
                </c:pt>
                <c:pt idx="43">
                  <c:v>50621</c:v>
                </c:pt>
                <c:pt idx="44">
                  <c:v>51985</c:v>
                </c:pt>
                <c:pt idx="45">
                  <c:v>51509</c:v>
                </c:pt>
                <c:pt idx="46">
                  <c:v>52270</c:v>
                </c:pt>
                <c:pt idx="47">
                  <c:v>52988</c:v>
                </c:pt>
                <c:pt idx="48">
                  <c:v>50061</c:v>
                </c:pt>
                <c:pt idx="49">
                  <c:v>51448</c:v>
                </c:pt>
                <c:pt idx="50">
                  <c:v>55605</c:v>
                </c:pt>
                <c:pt idx="51">
                  <c:v>52163</c:v>
                </c:pt>
                <c:pt idx="52">
                  <c:v>52594</c:v>
                </c:pt>
                <c:pt idx="53">
                  <c:v>53193</c:v>
                </c:pt>
                <c:pt idx="54">
                  <c:v>53668</c:v>
                </c:pt>
                <c:pt idx="55">
                  <c:v>52056</c:v>
                </c:pt>
                <c:pt idx="56">
                  <c:v>56775</c:v>
                </c:pt>
                <c:pt idx="57">
                  <c:v>54080</c:v>
                </c:pt>
                <c:pt idx="58">
                  <c:v>55043</c:v>
                </c:pt>
                <c:pt idx="59">
                  <c:v>56910</c:v>
                </c:pt>
                <c:pt idx="60">
                  <c:v>57921</c:v>
                </c:pt>
                <c:pt idx="61">
                  <c:v>57887</c:v>
                </c:pt>
                <c:pt idx="62">
                  <c:v>57130</c:v>
                </c:pt>
                <c:pt idx="63">
                  <c:v>57768</c:v>
                </c:pt>
                <c:pt idx="64">
                  <c:v>57271</c:v>
                </c:pt>
                <c:pt idx="65">
                  <c:v>59473</c:v>
                </c:pt>
                <c:pt idx="66">
                  <c:v>57655</c:v>
                </c:pt>
                <c:pt idx="67">
                  <c:v>60387</c:v>
                </c:pt>
                <c:pt idx="68">
                  <c:v>58937</c:v>
                </c:pt>
                <c:pt idx="69">
                  <c:v>59852</c:v>
                </c:pt>
                <c:pt idx="70">
                  <c:v>60367</c:v>
                </c:pt>
                <c:pt idx="71">
                  <c:v>61455</c:v>
                </c:pt>
                <c:pt idx="72">
                  <c:v>62528</c:v>
                </c:pt>
                <c:pt idx="73">
                  <c:v>63052</c:v>
                </c:pt>
                <c:pt idx="74">
                  <c:v>65935</c:v>
                </c:pt>
                <c:pt idx="75">
                  <c:v>62922</c:v>
                </c:pt>
                <c:pt idx="76">
                  <c:v>64240</c:v>
                </c:pt>
                <c:pt idx="77">
                  <c:v>64518</c:v>
                </c:pt>
                <c:pt idx="78">
                  <c:v>63743</c:v>
                </c:pt>
                <c:pt idx="79">
                  <c:v>64362</c:v>
                </c:pt>
                <c:pt idx="80">
                  <c:v>67980</c:v>
                </c:pt>
                <c:pt idx="81">
                  <c:v>66891</c:v>
                </c:pt>
                <c:pt idx="82">
                  <c:v>66750</c:v>
                </c:pt>
                <c:pt idx="83">
                  <c:v>66331</c:v>
                </c:pt>
                <c:pt idx="84">
                  <c:v>64055</c:v>
                </c:pt>
                <c:pt idx="85">
                  <c:v>64046</c:v>
                </c:pt>
                <c:pt idx="86">
                  <c:v>67662</c:v>
                </c:pt>
                <c:pt idx="87">
                  <c:v>67280</c:v>
                </c:pt>
                <c:pt idx="88">
                  <c:v>65063</c:v>
                </c:pt>
                <c:pt idx="89">
                  <c:v>65628</c:v>
                </c:pt>
                <c:pt idx="90">
                  <c:v>65874</c:v>
                </c:pt>
                <c:pt idx="91">
                  <c:v>66714</c:v>
                </c:pt>
                <c:pt idx="92">
                  <c:v>65396</c:v>
                </c:pt>
                <c:pt idx="93">
                  <c:v>64656</c:v>
                </c:pt>
                <c:pt idx="94">
                  <c:v>65206</c:v>
                </c:pt>
                <c:pt idx="95">
                  <c:v>67832</c:v>
                </c:pt>
                <c:pt idx="96">
                  <c:v>68292</c:v>
                </c:pt>
                <c:pt idx="97">
                  <c:v>66064</c:v>
                </c:pt>
                <c:pt idx="98">
                  <c:v>67515</c:v>
                </c:pt>
                <c:pt idx="99">
                  <c:v>69822</c:v>
                </c:pt>
                <c:pt idx="100">
                  <c:v>68916</c:v>
                </c:pt>
                <c:pt idx="101">
                  <c:v>68723</c:v>
                </c:pt>
                <c:pt idx="102">
                  <c:v>68369</c:v>
                </c:pt>
                <c:pt idx="103">
                  <c:v>66885</c:v>
                </c:pt>
                <c:pt idx="104">
                  <c:v>63744</c:v>
                </c:pt>
                <c:pt idx="105">
                  <c:v>58441</c:v>
                </c:pt>
                <c:pt idx="106">
                  <c:v>60285</c:v>
                </c:pt>
                <c:pt idx="107">
                  <c:v>54472</c:v>
                </c:pt>
                <c:pt idx="108">
                  <c:v>46781</c:v>
                </c:pt>
                <c:pt idx="109">
                  <c:v>48016</c:v>
                </c:pt>
                <c:pt idx="110">
                  <c:v>47905</c:v>
                </c:pt>
                <c:pt idx="111">
                  <c:v>45543</c:v>
                </c:pt>
                <c:pt idx="112">
                  <c:v>47324</c:v>
                </c:pt>
                <c:pt idx="113">
                  <c:v>49729</c:v>
                </c:pt>
                <c:pt idx="114">
                  <c:v>49678</c:v>
                </c:pt>
                <c:pt idx="115">
                  <c:v>48577</c:v>
                </c:pt>
                <c:pt idx="116">
                  <c:v>51691</c:v>
                </c:pt>
                <c:pt idx="117">
                  <c:v>50719</c:v>
                </c:pt>
                <c:pt idx="118">
                  <c:v>51301</c:v>
                </c:pt>
                <c:pt idx="119">
                  <c:v>52885</c:v>
                </c:pt>
                <c:pt idx="120">
                  <c:v>51465</c:v>
                </c:pt>
                <c:pt idx="121">
                  <c:v>53039</c:v>
                </c:pt>
                <c:pt idx="122">
                  <c:v>56585</c:v>
                </c:pt>
                <c:pt idx="123">
                  <c:v>55101</c:v>
                </c:pt>
                <c:pt idx="124">
                  <c:v>57944</c:v>
                </c:pt>
                <c:pt idx="125">
                  <c:v>60870</c:v>
                </c:pt>
                <c:pt idx="126">
                  <c:v>56931</c:v>
                </c:pt>
                <c:pt idx="127">
                  <c:v>58999</c:v>
                </c:pt>
                <c:pt idx="128">
                  <c:v>60212</c:v>
                </c:pt>
                <c:pt idx="129">
                  <c:v>57552</c:v>
                </c:pt>
                <c:pt idx="130">
                  <c:v>60838</c:v>
                </c:pt>
                <c:pt idx="131">
                  <c:v>61750</c:v>
                </c:pt>
                <c:pt idx="132">
                  <c:v>60254</c:v>
                </c:pt>
                <c:pt idx="133">
                  <c:v>59452</c:v>
                </c:pt>
                <c:pt idx="134">
                  <c:v>62508</c:v>
                </c:pt>
                <c:pt idx="135">
                  <c:v>62196</c:v>
                </c:pt>
                <c:pt idx="136">
                  <c:v>64086</c:v>
                </c:pt>
                <c:pt idx="137">
                  <c:v>64782</c:v>
                </c:pt>
                <c:pt idx="138">
                  <c:v>65197</c:v>
                </c:pt>
                <c:pt idx="139">
                  <c:v>62998</c:v>
                </c:pt>
                <c:pt idx="140">
                  <c:v>65082</c:v>
                </c:pt>
                <c:pt idx="141">
                  <c:v>66435</c:v>
                </c:pt>
                <c:pt idx="142">
                  <c:v>62767</c:v>
                </c:pt>
                <c:pt idx="143">
                  <c:v>66710</c:v>
                </c:pt>
                <c:pt idx="144">
                  <c:v>64615</c:v>
                </c:pt>
                <c:pt idx="145">
                  <c:v>66512</c:v>
                </c:pt>
                <c:pt idx="146">
                  <c:v>64967</c:v>
                </c:pt>
                <c:pt idx="147">
                  <c:v>64011</c:v>
                </c:pt>
                <c:pt idx="148">
                  <c:v>65464</c:v>
                </c:pt>
                <c:pt idx="149">
                  <c:v>63667</c:v>
                </c:pt>
                <c:pt idx="150">
                  <c:v>60113</c:v>
                </c:pt>
                <c:pt idx="151">
                  <c:v>60253</c:v>
                </c:pt>
                <c:pt idx="152">
                  <c:v>60270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03264"/>
        <c:axId val="104866368"/>
      </c:lineChart>
      <c:dateAx>
        <c:axId val="4340326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4866368"/>
        <c:crosses val="autoZero"/>
        <c:auto val="1"/>
        <c:lblOffset val="100"/>
        <c:baseTimeUnit val="months"/>
        <c:majorUnit val="12"/>
        <c:majorTimeUnit val="months"/>
      </c:dateAx>
      <c:valAx>
        <c:axId val="104866368"/>
        <c:scaling>
          <c:orientation val="minMax"/>
          <c:min val="400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/>
                  <a:t>Millions of Dollars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340326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A46C69-B11F-4401-B397-398235C1E1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9E9B60-9499-44CD-B810-5224E07D890D}">
      <dgm:prSet phldrT="[Text]"/>
      <dgm:spPr/>
      <dgm:t>
        <a:bodyPr/>
        <a:lstStyle/>
        <a:p>
          <a:r>
            <a:rPr lang="en-US" dirty="0" smtClean="0"/>
            <a:t>Dual Mandate Performance</a:t>
          </a:r>
          <a:endParaRPr lang="en-US" dirty="0"/>
        </a:p>
      </dgm:t>
    </dgm:pt>
    <dgm:pt modelId="{39312571-3C7D-4953-9BFD-32EB9110B670}" type="parTrans" cxnId="{53B3B925-8297-4B17-A561-4B8F9DCE18A2}">
      <dgm:prSet/>
      <dgm:spPr/>
      <dgm:t>
        <a:bodyPr/>
        <a:lstStyle/>
        <a:p>
          <a:endParaRPr lang="en-US"/>
        </a:p>
      </dgm:t>
    </dgm:pt>
    <dgm:pt modelId="{2039AD23-87C4-46AB-BEF4-02BD1733AFC4}" type="sibTrans" cxnId="{53B3B925-8297-4B17-A561-4B8F9DCE18A2}">
      <dgm:prSet/>
      <dgm:spPr/>
      <dgm:t>
        <a:bodyPr/>
        <a:lstStyle/>
        <a:p>
          <a:endParaRPr lang="en-US"/>
        </a:p>
      </dgm:t>
    </dgm:pt>
    <dgm:pt modelId="{E1ADFB0A-30F7-4882-BBE2-883514B76069}">
      <dgm:prSet phldrT="[Text]"/>
      <dgm:spPr/>
      <dgm:t>
        <a:bodyPr/>
        <a:lstStyle/>
        <a:p>
          <a:r>
            <a:rPr lang="en-US" dirty="0" smtClean="0"/>
            <a:t>Economic</a:t>
          </a:r>
          <a:r>
            <a:rPr lang="en-US" baseline="0" dirty="0" smtClean="0"/>
            <a:t> Headwinds</a:t>
          </a:r>
          <a:endParaRPr lang="en-US" dirty="0"/>
        </a:p>
      </dgm:t>
    </dgm:pt>
    <dgm:pt modelId="{EA9140F8-D847-4898-B2F9-5F1FFC041A34}" type="parTrans" cxnId="{F8009473-E4AF-44C5-B874-CF69B0A35A35}">
      <dgm:prSet/>
      <dgm:spPr/>
      <dgm:t>
        <a:bodyPr/>
        <a:lstStyle/>
        <a:p>
          <a:endParaRPr lang="en-US"/>
        </a:p>
      </dgm:t>
    </dgm:pt>
    <dgm:pt modelId="{A987E3FD-943E-417D-BD98-38AFC2495D72}" type="sibTrans" cxnId="{F8009473-E4AF-44C5-B874-CF69B0A35A35}">
      <dgm:prSet/>
      <dgm:spPr/>
      <dgm:t>
        <a:bodyPr/>
        <a:lstStyle/>
        <a:p>
          <a:endParaRPr lang="en-US"/>
        </a:p>
      </dgm:t>
    </dgm:pt>
    <dgm:pt modelId="{71A6D21E-B27F-4FCB-B190-01A814423D09}">
      <dgm:prSet phldrT="[Text]"/>
      <dgm:spPr/>
      <dgm:t>
        <a:bodyPr/>
        <a:lstStyle/>
        <a:p>
          <a:r>
            <a:rPr lang="en-US" dirty="0" smtClean="0"/>
            <a:t>Our Policy: Explicit Commitment to Contingent Quantitative Easing</a:t>
          </a:r>
        </a:p>
      </dgm:t>
    </dgm:pt>
    <dgm:pt modelId="{474D6B67-1D1C-4477-899A-92844B089A52}" type="parTrans" cxnId="{B905FEF6-2607-434A-9267-9F7CC38471ED}">
      <dgm:prSet/>
      <dgm:spPr/>
      <dgm:t>
        <a:bodyPr/>
        <a:lstStyle/>
        <a:p>
          <a:endParaRPr lang="en-US"/>
        </a:p>
      </dgm:t>
    </dgm:pt>
    <dgm:pt modelId="{B0119857-26DB-439F-ADE8-1E3C49B8D26C}" type="sibTrans" cxnId="{B905FEF6-2607-434A-9267-9F7CC38471ED}">
      <dgm:prSet/>
      <dgm:spPr/>
      <dgm:t>
        <a:bodyPr/>
        <a:lstStyle/>
        <a:p>
          <a:endParaRPr lang="en-US"/>
        </a:p>
      </dgm:t>
    </dgm:pt>
    <dgm:pt modelId="{CBC3D4D8-A9D6-4B5B-B5DD-D7D5A0259481}" type="pres">
      <dgm:prSet presAssocID="{4AA46C69-B11F-4401-B397-398235C1E1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B2342-7871-443A-B109-18E77EE3B774}" type="pres">
      <dgm:prSet presAssocID="{6D9E9B60-9499-44CD-B810-5224E07D89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13501-4078-40CE-9E0B-3DDEFFC12F71}" type="pres">
      <dgm:prSet presAssocID="{2039AD23-87C4-46AB-BEF4-02BD1733AFC4}" presName="spacer" presStyleCnt="0"/>
      <dgm:spPr/>
    </dgm:pt>
    <dgm:pt modelId="{C5198FF6-D128-4B07-8C43-92205543B66C}" type="pres">
      <dgm:prSet presAssocID="{E1ADFB0A-30F7-4882-BBE2-883514B760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BA7C0-6B97-4AFF-B53C-95FDFE762E10}" type="pres">
      <dgm:prSet presAssocID="{A987E3FD-943E-417D-BD98-38AFC2495D72}" presName="spacer" presStyleCnt="0"/>
      <dgm:spPr/>
    </dgm:pt>
    <dgm:pt modelId="{C11B4BF5-D089-4ED6-9CF7-20EA2A688E9D}" type="pres">
      <dgm:prSet presAssocID="{71A6D21E-B27F-4FCB-B190-01A814423D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F193CD-1D07-46F5-964F-F609105AF3B1}" type="presOf" srcId="{4AA46C69-B11F-4401-B397-398235C1E11A}" destId="{CBC3D4D8-A9D6-4B5B-B5DD-D7D5A0259481}" srcOrd="0" destOrd="0" presId="urn:microsoft.com/office/officeart/2005/8/layout/vList2"/>
    <dgm:cxn modelId="{5F118504-2711-48E4-9929-5EE1A9480C7B}" type="presOf" srcId="{E1ADFB0A-30F7-4882-BBE2-883514B76069}" destId="{C5198FF6-D128-4B07-8C43-92205543B66C}" srcOrd="0" destOrd="0" presId="urn:microsoft.com/office/officeart/2005/8/layout/vList2"/>
    <dgm:cxn modelId="{F8009473-E4AF-44C5-B874-CF69B0A35A35}" srcId="{4AA46C69-B11F-4401-B397-398235C1E11A}" destId="{E1ADFB0A-30F7-4882-BBE2-883514B76069}" srcOrd="1" destOrd="0" parTransId="{EA9140F8-D847-4898-B2F9-5F1FFC041A34}" sibTransId="{A987E3FD-943E-417D-BD98-38AFC2495D72}"/>
    <dgm:cxn modelId="{E73D852E-912A-44CE-8F1D-B6FF885F2AE8}" type="presOf" srcId="{6D9E9B60-9499-44CD-B810-5224E07D890D}" destId="{3CDB2342-7871-443A-B109-18E77EE3B774}" srcOrd="0" destOrd="0" presId="urn:microsoft.com/office/officeart/2005/8/layout/vList2"/>
    <dgm:cxn modelId="{A6541A04-CD55-4B52-9C5E-A510F68A87D7}" type="presOf" srcId="{71A6D21E-B27F-4FCB-B190-01A814423D09}" destId="{C11B4BF5-D089-4ED6-9CF7-20EA2A688E9D}" srcOrd="0" destOrd="0" presId="urn:microsoft.com/office/officeart/2005/8/layout/vList2"/>
    <dgm:cxn modelId="{B905FEF6-2607-434A-9267-9F7CC38471ED}" srcId="{4AA46C69-B11F-4401-B397-398235C1E11A}" destId="{71A6D21E-B27F-4FCB-B190-01A814423D09}" srcOrd="2" destOrd="0" parTransId="{474D6B67-1D1C-4477-899A-92844B089A52}" sibTransId="{B0119857-26DB-439F-ADE8-1E3C49B8D26C}"/>
    <dgm:cxn modelId="{53B3B925-8297-4B17-A561-4B8F9DCE18A2}" srcId="{4AA46C69-B11F-4401-B397-398235C1E11A}" destId="{6D9E9B60-9499-44CD-B810-5224E07D890D}" srcOrd="0" destOrd="0" parTransId="{39312571-3C7D-4953-9BFD-32EB9110B670}" sibTransId="{2039AD23-87C4-46AB-BEF4-02BD1733AFC4}"/>
    <dgm:cxn modelId="{9C76CC9E-3674-465E-80C3-5FDF12AD7E13}" type="presParOf" srcId="{CBC3D4D8-A9D6-4B5B-B5DD-D7D5A0259481}" destId="{3CDB2342-7871-443A-B109-18E77EE3B774}" srcOrd="0" destOrd="0" presId="urn:microsoft.com/office/officeart/2005/8/layout/vList2"/>
    <dgm:cxn modelId="{389F0B1C-4557-4B41-A6C5-930BB980EBAA}" type="presParOf" srcId="{CBC3D4D8-A9D6-4B5B-B5DD-D7D5A0259481}" destId="{04913501-4078-40CE-9E0B-3DDEFFC12F71}" srcOrd="1" destOrd="0" presId="urn:microsoft.com/office/officeart/2005/8/layout/vList2"/>
    <dgm:cxn modelId="{A90E4604-9E35-4701-95BD-1DF1AC2F4741}" type="presParOf" srcId="{CBC3D4D8-A9D6-4B5B-B5DD-D7D5A0259481}" destId="{C5198FF6-D128-4B07-8C43-92205543B66C}" srcOrd="2" destOrd="0" presId="urn:microsoft.com/office/officeart/2005/8/layout/vList2"/>
    <dgm:cxn modelId="{83853422-38EC-4EE3-9BF3-4FB80BB72EAA}" type="presParOf" srcId="{CBC3D4D8-A9D6-4B5B-B5DD-D7D5A0259481}" destId="{DC8BA7C0-6B97-4AFF-B53C-95FDFE762E10}" srcOrd="3" destOrd="0" presId="urn:microsoft.com/office/officeart/2005/8/layout/vList2"/>
    <dgm:cxn modelId="{6EB3E306-CF75-4F05-A4AD-B97EB7345C36}" type="presParOf" srcId="{CBC3D4D8-A9D6-4B5B-B5DD-D7D5A0259481}" destId="{C11B4BF5-D089-4ED6-9CF7-20EA2A688E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A46C69-B11F-4401-B397-398235C1E1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9E9B60-9499-44CD-B810-5224E07D890D}">
      <dgm:prSet phldrT="[Text]"/>
      <dgm:spPr/>
      <dgm:t>
        <a:bodyPr/>
        <a:lstStyle/>
        <a:p>
          <a:r>
            <a:rPr lang="en-US" dirty="0" smtClean="0"/>
            <a:t>Sizable GDP Gap</a:t>
          </a:r>
          <a:endParaRPr lang="en-US" dirty="0"/>
        </a:p>
      </dgm:t>
    </dgm:pt>
    <dgm:pt modelId="{39312571-3C7D-4953-9BFD-32EB9110B670}" type="parTrans" cxnId="{53B3B925-8297-4B17-A561-4B8F9DCE18A2}">
      <dgm:prSet/>
      <dgm:spPr/>
      <dgm:t>
        <a:bodyPr/>
        <a:lstStyle/>
        <a:p>
          <a:endParaRPr lang="en-US"/>
        </a:p>
      </dgm:t>
    </dgm:pt>
    <dgm:pt modelId="{2039AD23-87C4-46AB-BEF4-02BD1733AFC4}" type="sibTrans" cxnId="{53B3B925-8297-4B17-A561-4B8F9DCE18A2}">
      <dgm:prSet/>
      <dgm:spPr/>
      <dgm:t>
        <a:bodyPr/>
        <a:lstStyle/>
        <a:p>
          <a:endParaRPr lang="en-US"/>
        </a:p>
      </dgm:t>
    </dgm:pt>
    <dgm:pt modelId="{E1ADFB0A-30F7-4882-BBE2-883514B76069}">
      <dgm:prSet phldrT="[Text]"/>
      <dgm:spPr/>
      <dgm:t>
        <a:bodyPr/>
        <a:lstStyle/>
        <a:p>
          <a:r>
            <a:rPr lang="en-US" dirty="0" smtClean="0"/>
            <a:t>Unemployment Exceptionally High</a:t>
          </a:r>
          <a:endParaRPr lang="en-US" dirty="0"/>
        </a:p>
      </dgm:t>
    </dgm:pt>
    <dgm:pt modelId="{EA9140F8-D847-4898-B2F9-5F1FFC041A34}" type="parTrans" cxnId="{F8009473-E4AF-44C5-B874-CF69B0A35A35}">
      <dgm:prSet/>
      <dgm:spPr/>
      <dgm:t>
        <a:bodyPr/>
        <a:lstStyle/>
        <a:p>
          <a:endParaRPr lang="en-US"/>
        </a:p>
      </dgm:t>
    </dgm:pt>
    <dgm:pt modelId="{A987E3FD-943E-417D-BD98-38AFC2495D72}" type="sibTrans" cxnId="{F8009473-E4AF-44C5-B874-CF69B0A35A35}">
      <dgm:prSet/>
      <dgm:spPr/>
      <dgm:t>
        <a:bodyPr/>
        <a:lstStyle/>
        <a:p>
          <a:endParaRPr lang="en-US"/>
        </a:p>
      </dgm:t>
    </dgm:pt>
    <dgm:pt modelId="{71A6D21E-B27F-4FCB-B190-01A814423D09}">
      <dgm:prSet phldrT="[Text]"/>
      <dgm:spPr/>
      <dgm:t>
        <a:bodyPr/>
        <a:lstStyle/>
        <a:p>
          <a:r>
            <a:rPr lang="en-US" dirty="0" smtClean="0"/>
            <a:t>Inflation Well Anchored Around 2% Target</a:t>
          </a:r>
          <a:endParaRPr lang="en-US" dirty="0"/>
        </a:p>
      </dgm:t>
    </dgm:pt>
    <dgm:pt modelId="{474D6B67-1D1C-4477-899A-92844B089A52}" type="parTrans" cxnId="{B905FEF6-2607-434A-9267-9F7CC38471ED}">
      <dgm:prSet/>
      <dgm:spPr/>
      <dgm:t>
        <a:bodyPr/>
        <a:lstStyle/>
        <a:p>
          <a:endParaRPr lang="en-US"/>
        </a:p>
      </dgm:t>
    </dgm:pt>
    <dgm:pt modelId="{B0119857-26DB-439F-ADE8-1E3C49B8D26C}" type="sibTrans" cxnId="{B905FEF6-2607-434A-9267-9F7CC38471ED}">
      <dgm:prSet/>
      <dgm:spPr/>
      <dgm:t>
        <a:bodyPr/>
        <a:lstStyle/>
        <a:p>
          <a:endParaRPr lang="en-US"/>
        </a:p>
      </dgm:t>
    </dgm:pt>
    <dgm:pt modelId="{CBC3D4D8-A9D6-4B5B-B5DD-D7D5A0259481}" type="pres">
      <dgm:prSet presAssocID="{4AA46C69-B11F-4401-B397-398235C1E1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B2342-7871-443A-B109-18E77EE3B774}" type="pres">
      <dgm:prSet presAssocID="{6D9E9B60-9499-44CD-B810-5224E07D89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13501-4078-40CE-9E0B-3DDEFFC12F71}" type="pres">
      <dgm:prSet presAssocID="{2039AD23-87C4-46AB-BEF4-02BD1733AFC4}" presName="spacer" presStyleCnt="0"/>
      <dgm:spPr/>
    </dgm:pt>
    <dgm:pt modelId="{C5198FF6-D128-4B07-8C43-92205543B66C}" type="pres">
      <dgm:prSet presAssocID="{E1ADFB0A-30F7-4882-BBE2-883514B760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BA7C0-6B97-4AFF-B53C-95FDFE762E10}" type="pres">
      <dgm:prSet presAssocID="{A987E3FD-943E-417D-BD98-38AFC2495D72}" presName="spacer" presStyleCnt="0"/>
      <dgm:spPr/>
    </dgm:pt>
    <dgm:pt modelId="{C11B4BF5-D089-4ED6-9CF7-20EA2A688E9D}" type="pres">
      <dgm:prSet presAssocID="{71A6D21E-B27F-4FCB-B190-01A814423D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C04878-FBD4-44AF-8B62-B444177BEA50}" type="presOf" srcId="{4AA46C69-B11F-4401-B397-398235C1E11A}" destId="{CBC3D4D8-A9D6-4B5B-B5DD-D7D5A0259481}" srcOrd="0" destOrd="0" presId="urn:microsoft.com/office/officeart/2005/8/layout/vList2"/>
    <dgm:cxn modelId="{F8009473-E4AF-44C5-B874-CF69B0A35A35}" srcId="{4AA46C69-B11F-4401-B397-398235C1E11A}" destId="{E1ADFB0A-30F7-4882-BBE2-883514B76069}" srcOrd="1" destOrd="0" parTransId="{EA9140F8-D847-4898-B2F9-5F1FFC041A34}" sibTransId="{A987E3FD-943E-417D-BD98-38AFC2495D72}"/>
    <dgm:cxn modelId="{B905FEF6-2607-434A-9267-9F7CC38471ED}" srcId="{4AA46C69-B11F-4401-B397-398235C1E11A}" destId="{71A6D21E-B27F-4FCB-B190-01A814423D09}" srcOrd="2" destOrd="0" parTransId="{474D6B67-1D1C-4477-899A-92844B089A52}" sibTransId="{B0119857-26DB-439F-ADE8-1E3C49B8D26C}"/>
    <dgm:cxn modelId="{ACD247D5-3D3B-4A80-BED0-9E6CFE53DE2E}" type="presOf" srcId="{71A6D21E-B27F-4FCB-B190-01A814423D09}" destId="{C11B4BF5-D089-4ED6-9CF7-20EA2A688E9D}" srcOrd="0" destOrd="0" presId="urn:microsoft.com/office/officeart/2005/8/layout/vList2"/>
    <dgm:cxn modelId="{11BBC4FC-E069-44B7-A730-C85760E2197B}" type="presOf" srcId="{E1ADFB0A-30F7-4882-BBE2-883514B76069}" destId="{C5198FF6-D128-4B07-8C43-92205543B66C}" srcOrd="0" destOrd="0" presId="urn:microsoft.com/office/officeart/2005/8/layout/vList2"/>
    <dgm:cxn modelId="{7F1AA62C-24FB-4123-BF68-B433191BB032}" type="presOf" srcId="{6D9E9B60-9499-44CD-B810-5224E07D890D}" destId="{3CDB2342-7871-443A-B109-18E77EE3B774}" srcOrd="0" destOrd="0" presId="urn:microsoft.com/office/officeart/2005/8/layout/vList2"/>
    <dgm:cxn modelId="{53B3B925-8297-4B17-A561-4B8F9DCE18A2}" srcId="{4AA46C69-B11F-4401-B397-398235C1E11A}" destId="{6D9E9B60-9499-44CD-B810-5224E07D890D}" srcOrd="0" destOrd="0" parTransId="{39312571-3C7D-4953-9BFD-32EB9110B670}" sibTransId="{2039AD23-87C4-46AB-BEF4-02BD1733AFC4}"/>
    <dgm:cxn modelId="{54605C29-F2B1-4C99-8FAC-19151864CBEF}" type="presParOf" srcId="{CBC3D4D8-A9D6-4B5B-B5DD-D7D5A0259481}" destId="{3CDB2342-7871-443A-B109-18E77EE3B774}" srcOrd="0" destOrd="0" presId="urn:microsoft.com/office/officeart/2005/8/layout/vList2"/>
    <dgm:cxn modelId="{BD99FCA4-F7C6-4671-B56E-BC491982F109}" type="presParOf" srcId="{CBC3D4D8-A9D6-4B5B-B5DD-D7D5A0259481}" destId="{04913501-4078-40CE-9E0B-3DDEFFC12F71}" srcOrd="1" destOrd="0" presId="urn:microsoft.com/office/officeart/2005/8/layout/vList2"/>
    <dgm:cxn modelId="{96D27EA9-4777-466D-8E53-C8889DE48B88}" type="presParOf" srcId="{CBC3D4D8-A9D6-4B5B-B5DD-D7D5A0259481}" destId="{C5198FF6-D128-4B07-8C43-92205543B66C}" srcOrd="2" destOrd="0" presId="urn:microsoft.com/office/officeart/2005/8/layout/vList2"/>
    <dgm:cxn modelId="{23126AEC-70EF-4B85-A7A0-20BD1E05CB20}" type="presParOf" srcId="{CBC3D4D8-A9D6-4B5B-B5DD-D7D5A0259481}" destId="{DC8BA7C0-6B97-4AFF-B53C-95FDFE762E10}" srcOrd="3" destOrd="0" presId="urn:microsoft.com/office/officeart/2005/8/layout/vList2"/>
    <dgm:cxn modelId="{FEA397EE-D714-4A8A-8DC0-F819D3B0FA7C}" type="presParOf" srcId="{CBC3D4D8-A9D6-4B5B-B5DD-D7D5A0259481}" destId="{C11B4BF5-D089-4ED6-9CF7-20EA2A688E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3F55DD-6F8A-4E0D-BE34-F02B54088049}" type="doc">
      <dgm:prSet loTypeId="urn:microsoft.com/office/officeart/2005/8/layout/process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3D50F2E-1C6C-4BF4-940A-7CA7398BA406}">
      <dgm:prSet phldrT="[文本]" custT="1"/>
      <dgm:spPr/>
      <dgm:t>
        <a:bodyPr/>
        <a:lstStyle/>
        <a:p>
          <a:r>
            <a:rPr lang="en-US" altLang="zh-CN" sz="2800" dirty="0" smtClean="0"/>
            <a:t>Conventional Monetary Policy</a:t>
          </a:r>
          <a:endParaRPr lang="zh-CN" altLang="en-US" sz="2800" dirty="0"/>
        </a:p>
      </dgm:t>
    </dgm:pt>
    <dgm:pt modelId="{A81E487B-071B-4E4D-8000-9B92F42B2EF6}" type="parTrans" cxnId="{B6D65F46-C93D-4954-BFD3-EA2F2C2C9360}">
      <dgm:prSet/>
      <dgm:spPr/>
      <dgm:t>
        <a:bodyPr/>
        <a:lstStyle/>
        <a:p>
          <a:endParaRPr lang="zh-CN" altLang="en-US"/>
        </a:p>
      </dgm:t>
    </dgm:pt>
    <dgm:pt modelId="{37BD5A1C-283C-4F4F-B50C-39BBD92C4EFA}" type="sibTrans" cxnId="{B6D65F46-C93D-4954-BFD3-EA2F2C2C9360}">
      <dgm:prSet/>
      <dgm:spPr/>
      <dgm:t>
        <a:bodyPr/>
        <a:lstStyle/>
        <a:p>
          <a:endParaRPr lang="zh-CN" altLang="en-US"/>
        </a:p>
      </dgm:t>
    </dgm:pt>
    <dgm:pt modelId="{FBB87184-A8F2-4C7B-B3F7-1A70B16C089C}">
      <dgm:prSet phldrT="[文本]" custT="1"/>
      <dgm:spPr/>
      <dgm:t>
        <a:bodyPr/>
        <a:lstStyle/>
        <a:p>
          <a:r>
            <a:rPr lang="en-US" altLang="zh-CN" sz="3200" dirty="0" smtClean="0"/>
            <a:t>Interest Rate Hit Lower Bound</a:t>
          </a:r>
          <a:endParaRPr lang="zh-CN" altLang="en-US" sz="3200" dirty="0"/>
        </a:p>
      </dgm:t>
    </dgm:pt>
    <dgm:pt modelId="{16A47BF2-38DC-444E-B14F-2DD077BD3D17}" type="parTrans" cxnId="{6ACF7406-D06B-4947-A280-D90C875ECD01}">
      <dgm:prSet/>
      <dgm:spPr/>
      <dgm:t>
        <a:bodyPr/>
        <a:lstStyle/>
        <a:p>
          <a:endParaRPr lang="zh-CN" altLang="en-US"/>
        </a:p>
      </dgm:t>
    </dgm:pt>
    <dgm:pt modelId="{D0190998-8A8F-4A25-BFD8-0B70471F8EC7}" type="sibTrans" cxnId="{6ACF7406-D06B-4947-A280-D90C875ECD01}">
      <dgm:prSet/>
      <dgm:spPr/>
      <dgm:t>
        <a:bodyPr/>
        <a:lstStyle/>
        <a:p>
          <a:endParaRPr lang="zh-CN" altLang="en-US"/>
        </a:p>
      </dgm:t>
    </dgm:pt>
    <dgm:pt modelId="{49C75664-5F7B-4B03-A9CB-791D2EF0AE00}">
      <dgm:prSet phldrT="[文本]" custT="1"/>
      <dgm:spPr/>
      <dgm:t>
        <a:bodyPr/>
        <a:lstStyle/>
        <a:p>
          <a:r>
            <a:rPr lang="en-US" altLang="zh-CN" sz="2800" dirty="0" smtClean="0"/>
            <a:t>Unconventional Monetary Policy</a:t>
          </a:r>
          <a:endParaRPr lang="zh-CN" altLang="en-US" sz="2800" dirty="0"/>
        </a:p>
      </dgm:t>
    </dgm:pt>
    <dgm:pt modelId="{7EAC94C5-91B7-45B2-A8B5-537276E1D513}" type="parTrans" cxnId="{860BABB7-AA31-445E-9A9A-A41BBA5E84F3}">
      <dgm:prSet/>
      <dgm:spPr/>
      <dgm:t>
        <a:bodyPr/>
        <a:lstStyle/>
        <a:p>
          <a:endParaRPr lang="zh-CN" altLang="en-US"/>
        </a:p>
      </dgm:t>
    </dgm:pt>
    <dgm:pt modelId="{A990380B-E5F1-4F3C-ACB3-7D95BD28A452}" type="sibTrans" cxnId="{860BABB7-AA31-445E-9A9A-A41BBA5E84F3}">
      <dgm:prSet/>
      <dgm:spPr/>
      <dgm:t>
        <a:bodyPr/>
        <a:lstStyle/>
        <a:p>
          <a:endParaRPr lang="zh-CN" altLang="en-US"/>
        </a:p>
      </dgm:t>
    </dgm:pt>
    <dgm:pt modelId="{F0AB1A2F-DC1A-44B6-AA82-4BFF0F01DCFA}">
      <dgm:prSet phldrT="[文本]" custT="1"/>
      <dgm:spPr/>
      <dgm:t>
        <a:bodyPr/>
        <a:lstStyle/>
        <a:p>
          <a:r>
            <a:rPr lang="en-US" altLang="zh-CN" sz="3200" dirty="0" smtClean="0"/>
            <a:t>Asset Purchases</a:t>
          </a:r>
          <a:endParaRPr lang="zh-CN" altLang="en-US" sz="3200" dirty="0"/>
        </a:p>
      </dgm:t>
    </dgm:pt>
    <dgm:pt modelId="{942DE29E-E408-4F8E-9D55-1F88FB597164}" type="parTrans" cxnId="{F72C60DA-B4EA-4782-9E04-6DB2795EC9C0}">
      <dgm:prSet/>
      <dgm:spPr/>
      <dgm:t>
        <a:bodyPr/>
        <a:lstStyle/>
        <a:p>
          <a:endParaRPr lang="zh-CN" altLang="en-US"/>
        </a:p>
      </dgm:t>
    </dgm:pt>
    <dgm:pt modelId="{766B5D9D-4B3C-4D85-BF49-89688364FFE2}" type="sibTrans" cxnId="{F72C60DA-B4EA-4782-9E04-6DB2795EC9C0}">
      <dgm:prSet/>
      <dgm:spPr/>
      <dgm:t>
        <a:bodyPr/>
        <a:lstStyle/>
        <a:p>
          <a:endParaRPr lang="zh-CN" altLang="en-US"/>
        </a:p>
      </dgm:t>
    </dgm:pt>
    <dgm:pt modelId="{FECFF347-5BA3-42E9-9817-244A42CB2ACB}">
      <dgm:prSet custT="1"/>
      <dgm:spPr/>
      <dgm:t>
        <a:bodyPr/>
        <a:lstStyle/>
        <a:p>
          <a:r>
            <a:rPr lang="en-US" altLang="zh-CN" sz="3200" dirty="0" smtClean="0"/>
            <a:t>Forward Guidance</a:t>
          </a:r>
          <a:endParaRPr lang="zh-CN" altLang="en-US" sz="3200" dirty="0"/>
        </a:p>
      </dgm:t>
    </dgm:pt>
    <dgm:pt modelId="{488248F9-3972-40AA-B645-DC2F20B46606}" type="parTrans" cxnId="{F8BFFFC4-5F04-4171-89DA-AC3474054957}">
      <dgm:prSet/>
      <dgm:spPr/>
      <dgm:t>
        <a:bodyPr/>
        <a:lstStyle/>
        <a:p>
          <a:endParaRPr lang="zh-CN" altLang="en-US"/>
        </a:p>
      </dgm:t>
    </dgm:pt>
    <dgm:pt modelId="{CD351E65-BDE7-47BA-A086-BFEE162B76EA}" type="sibTrans" cxnId="{F8BFFFC4-5F04-4171-89DA-AC3474054957}">
      <dgm:prSet/>
      <dgm:spPr/>
      <dgm:t>
        <a:bodyPr/>
        <a:lstStyle/>
        <a:p>
          <a:endParaRPr lang="zh-CN" altLang="en-US"/>
        </a:p>
      </dgm:t>
    </dgm:pt>
    <dgm:pt modelId="{CF2A6809-BA24-41BC-B51E-3F7B53A8CD98}">
      <dgm:prSet phldrT="[文本]" custT="1"/>
      <dgm:spPr/>
      <dgm:t>
        <a:bodyPr/>
        <a:lstStyle/>
        <a:p>
          <a:r>
            <a:rPr lang="en-US" altLang="zh-CN" sz="2800" dirty="0" smtClean="0"/>
            <a:t>Sluggish Economy</a:t>
          </a:r>
          <a:endParaRPr lang="zh-CN" altLang="en-US" sz="2800" dirty="0"/>
        </a:p>
      </dgm:t>
    </dgm:pt>
    <dgm:pt modelId="{D1DF784B-E005-4786-A739-B5E2CE0E7549}" type="sibTrans" cxnId="{91501B5B-77D9-476F-A452-389C19BE1143}">
      <dgm:prSet/>
      <dgm:spPr/>
      <dgm:t>
        <a:bodyPr/>
        <a:lstStyle/>
        <a:p>
          <a:endParaRPr lang="zh-CN" altLang="en-US"/>
        </a:p>
      </dgm:t>
    </dgm:pt>
    <dgm:pt modelId="{0C99932C-8B89-47B3-9D0E-8315BD9BD3AD}" type="parTrans" cxnId="{91501B5B-77D9-476F-A452-389C19BE1143}">
      <dgm:prSet/>
      <dgm:spPr/>
      <dgm:t>
        <a:bodyPr/>
        <a:lstStyle/>
        <a:p>
          <a:endParaRPr lang="zh-CN" altLang="en-US"/>
        </a:p>
      </dgm:t>
    </dgm:pt>
    <dgm:pt modelId="{C7623B14-1067-45E0-A6C8-496B800E226D}" type="pres">
      <dgm:prSet presAssocID="{9F3F55DD-6F8A-4E0D-BE34-F02B540880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5570403-7F96-4EFE-A0E4-C2066C570DCC}" type="pres">
      <dgm:prSet presAssocID="{49C75664-5F7B-4B03-A9CB-791D2EF0AE00}" presName="boxAndChildren" presStyleCnt="0"/>
      <dgm:spPr/>
    </dgm:pt>
    <dgm:pt modelId="{2BC9ABB8-2334-4C2A-A8C8-FC2113C6122D}" type="pres">
      <dgm:prSet presAssocID="{49C75664-5F7B-4B03-A9CB-791D2EF0AE00}" presName="parentTextBox" presStyleLbl="node1" presStyleIdx="0" presStyleCnt="3"/>
      <dgm:spPr/>
      <dgm:t>
        <a:bodyPr/>
        <a:lstStyle/>
        <a:p>
          <a:endParaRPr lang="zh-CN" altLang="en-US"/>
        </a:p>
      </dgm:t>
    </dgm:pt>
    <dgm:pt modelId="{00B7A0F7-823C-4302-8CC2-06CE7DE92AE2}" type="pres">
      <dgm:prSet presAssocID="{49C75664-5F7B-4B03-A9CB-791D2EF0AE00}" presName="entireBox" presStyleLbl="node1" presStyleIdx="0" presStyleCnt="3" custScaleY="86775"/>
      <dgm:spPr/>
      <dgm:t>
        <a:bodyPr/>
        <a:lstStyle/>
        <a:p>
          <a:endParaRPr lang="zh-CN" altLang="en-US"/>
        </a:p>
      </dgm:t>
    </dgm:pt>
    <dgm:pt modelId="{0A977DF9-D62B-44C0-A2D6-D0914E5AF313}" type="pres">
      <dgm:prSet presAssocID="{49C75664-5F7B-4B03-A9CB-791D2EF0AE00}" presName="descendantBox" presStyleCnt="0"/>
      <dgm:spPr/>
    </dgm:pt>
    <dgm:pt modelId="{5308F8C4-8997-46E6-BBC2-522978B64984}" type="pres">
      <dgm:prSet presAssocID="{F0AB1A2F-DC1A-44B6-AA82-4BFF0F01DCFA}" presName="childTextBox" presStyleLbl="fgAccFollowNode1" presStyleIdx="0" presStyleCnt="3" custScaleX="227158" custScaleY="9477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51ADAB7-AC18-47DA-A264-455FC2FD63FC}" type="pres">
      <dgm:prSet presAssocID="{FECFF347-5BA3-42E9-9817-244A42CB2ACB}" presName="childTextBox" presStyleLbl="fgAccFollowNode1" presStyleIdx="1" presStyleCnt="3" custScaleX="237194" custScaleY="9477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DD237CD-1CC6-4978-A45E-38549DFF9A28}" type="pres">
      <dgm:prSet presAssocID="{37BD5A1C-283C-4F4F-B50C-39BBD92C4EFA}" presName="sp" presStyleCnt="0"/>
      <dgm:spPr/>
    </dgm:pt>
    <dgm:pt modelId="{90207BCA-8920-4888-96FF-5090E568F690}" type="pres">
      <dgm:prSet presAssocID="{D3D50F2E-1C6C-4BF4-940A-7CA7398BA406}" presName="arrowAndChildren" presStyleCnt="0"/>
      <dgm:spPr/>
    </dgm:pt>
    <dgm:pt modelId="{947E6989-8EA1-404E-A560-DD3996DA4012}" type="pres">
      <dgm:prSet presAssocID="{D3D50F2E-1C6C-4BF4-940A-7CA7398BA406}" presName="parentTextArrow" presStyleLbl="node1" presStyleIdx="0" presStyleCnt="3"/>
      <dgm:spPr/>
      <dgm:t>
        <a:bodyPr/>
        <a:lstStyle/>
        <a:p>
          <a:endParaRPr lang="zh-CN" altLang="en-US"/>
        </a:p>
      </dgm:t>
    </dgm:pt>
    <dgm:pt modelId="{2DA24729-BFFA-4454-BC19-24BC96AF02FF}" type="pres">
      <dgm:prSet presAssocID="{D3D50F2E-1C6C-4BF4-940A-7CA7398BA406}" presName="arrow" presStyleLbl="node1" presStyleIdx="1" presStyleCnt="3"/>
      <dgm:spPr/>
      <dgm:t>
        <a:bodyPr/>
        <a:lstStyle/>
        <a:p>
          <a:endParaRPr lang="zh-CN" altLang="en-US"/>
        </a:p>
      </dgm:t>
    </dgm:pt>
    <dgm:pt modelId="{96C7A6B0-6201-4F52-B408-FC028CB22817}" type="pres">
      <dgm:prSet presAssocID="{D3D50F2E-1C6C-4BF4-940A-7CA7398BA406}" presName="descendantArrow" presStyleCnt="0"/>
      <dgm:spPr/>
    </dgm:pt>
    <dgm:pt modelId="{6777B4EE-1A8A-43AD-9C67-C5ADAF6BEC6D}" type="pres">
      <dgm:prSet presAssocID="{FBB87184-A8F2-4C7B-B3F7-1A70B16C089C}" presName="childTextArrow" presStyleLbl="fgAccFollowNode1" presStyleIdx="2" presStyleCnt="3" custScaleX="2000000" custLinFactNeighborX="-15234" custLinFactNeighborY="720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83E045-DE9B-40B7-8549-088F8BED5DE7}" type="pres">
      <dgm:prSet presAssocID="{D1DF784B-E005-4786-A739-B5E2CE0E7549}" presName="sp" presStyleCnt="0"/>
      <dgm:spPr/>
    </dgm:pt>
    <dgm:pt modelId="{09306B92-EE0D-44EA-B4A7-837C81B6A8E0}" type="pres">
      <dgm:prSet presAssocID="{CF2A6809-BA24-41BC-B51E-3F7B53A8CD98}" presName="arrowAndChildren" presStyleCnt="0"/>
      <dgm:spPr/>
    </dgm:pt>
    <dgm:pt modelId="{4CFF2418-A294-4CAA-A3C7-2C7D9F98EA28}" type="pres">
      <dgm:prSet presAssocID="{CF2A6809-BA24-41BC-B51E-3F7B53A8CD98}" presName="parentTextArrow" presStyleLbl="node1" presStyleIdx="2" presStyleCnt="3"/>
      <dgm:spPr/>
      <dgm:t>
        <a:bodyPr/>
        <a:lstStyle/>
        <a:p>
          <a:endParaRPr lang="zh-CN" altLang="en-US"/>
        </a:p>
      </dgm:t>
    </dgm:pt>
  </dgm:ptLst>
  <dgm:cxnLst>
    <dgm:cxn modelId="{0E0A2440-021C-48F2-B33C-D7197CB32A3C}" type="presOf" srcId="{49C75664-5F7B-4B03-A9CB-791D2EF0AE00}" destId="{2BC9ABB8-2334-4C2A-A8C8-FC2113C6122D}" srcOrd="0" destOrd="0" presId="urn:microsoft.com/office/officeart/2005/8/layout/process4"/>
    <dgm:cxn modelId="{DFCA5146-E304-43FB-95BD-1AB07EA195A6}" type="presOf" srcId="{CF2A6809-BA24-41BC-B51E-3F7B53A8CD98}" destId="{4CFF2418-A294-4CAA-A3C7-2C7D9F98EA28}" srcOrd="0" destOrd="0" presId="urn:microsoft.com/office/officeart/2005/8/layout/process4"/>
    <dgm:cxn modelId="{F3C9529A-6A6D-484B-A239-D21B29C28BBF}" type="presOf" srcId="{D3D50F2E-1C6C-4BF4-940A-7CA7398BA406}" destId="{2DA24729-BFFA-4454-BC19-24BC96AF02FF}" srcOrd="1" destOrd="0" presId="urn:microsoft.com/office/officeart/2005/8/layout/process4"/>
    <dgm:cxn modelId="{B6D65F46-C93D-4954-BFD3-EA2F2C2C9360}" srcId="{9F3F55DD-6F8A-4E0D-BE34-F02B54088049}" destId="{D3D50F2E-1C6C-4BF4-940A-7CA7398BA406}" srcOrd="1" destOrd="0" parTransId="{A81E487B-071B-4E4D-8000-9B92F42B2EF6}" sibTransId="{37BD5A1C-283C-4F4F-B50C-39BBD92C4EFA}"/>
    <dgm:cxn modelId="{6ACF7406-D06B-4947-A280-D90C875ECD01}" srcId="{D3D50F2E-1C6C-4BF4-940A-7CA7398BA406}" destId="{FBB87184-A8F2-4C7B-B3F7-1A70B16C089C}" srcOrd="0" destOrd="0" parTransId="{16A47BF2-38DC-444E-B14F-2DD077BD3D17}" sibTransId="{D0190998-8A8F-4A25-BFD8-0B70471F8EC7}"/>
    <dgm:cxn modelId="{91501B5B-77D9-476F-A452-389C19BE1143}" srcId="{9F3F55DD-6F8A-4E0D-BE34-F02B54088049}" destId="{CF2A6809-BA24-41BC-B51E-3F7B53A8CD98}" srcOrd="0" destOrd="0" parTransId="{0C99932C-8B89-47B3-9D0E-8315BD9BD3AD}" sibTransId="{D1DF784B-E005-4786-A739-B5E2CE0E7549}"/>
    <dgm:cxn modelId="{F8BFFFC4-5F04-4171-89DA-AC3474054957}" srcId="{49C75664-5F7B-4B03-A9CB-791D2EF0AE00}" destId="{FECFF347-5BA3-42E9-9817-244A42CB2ACB}" srcOrd="1" destOrd="0" parTransId="{488248F9-3972-40AA-B645-DC2F20B46606}" sibTransId="{CD351E65-BDE7-47BA-A086-BFEE162B76EA}"/>
    <dgm:cxn modelId="{860BABB7-AA31-445E-9A9A-A41BBA5E84F3}" srcId="{9F3F55DD-6F8A-4E0D-BE34-F02B54088049}" destId="{49C75664-5F7B-4B03-A9CB-791D2EF0AE00}" srcOrd="2" destOrd="0" parTransId="{7EAC94C5-91B7-45B2-A8B5-537276E1D513}" sibTransId="{A990380B-E5F1-4F3C-ACB3-7D95BD28A452}"/>
    <dgm:cxn modelId="{5D211A50-A980-4155-B43C-41267141D164}" type="presOf" srcId="{9F3F55DD-6F8A-4E0D-BE34-F02B54088049}" destId="{C7623B14-1067-45E0-A6C8-496B800E226D}" srcOrd="0" destOrd="0" presId="urn:microsoft.com/office/officeart/2005/8/layout/process4"/>
    <dgm:cxn modelId="{D7E3C7CA-EE40-4D54-9C8C-047DAD619372}" type="presOf" srcId="{FECFF347-5BA3-42E9-9817-244A42CB2ACB}" destId="{451ADAB7-AC18-47DA-A264-455FC2FD63FC}" srcOrd="0" destOrd="0" presId="urn:microsoft.com/office/officeart/2005/8/layout/process4"/>
    <dgm:cxn modelId="{5F2FB6E9-9C08-4ADB-9ECB-97444EEB365E}" type="presOf" srcId="{F0AB1A2F-DC1A-44B6-AA82-4BFF0F01DCFA}" destId="{5308F8C4-8997-46E6-BBC2-522978B64984}" srcOrd="0" destOrd="0" presId="urn:microsoft.com/office/officeart/2005/8/layout/process4"/>
    <dgm:cxn modelId="{F72C60DA-B4EA-4782-9E04-6DB2795EC9C0}" srcId="{49C75664-5F7B-4B03-A9CB-791D2EF0AE00}" destId="{F0AB1A2F-DC1A-44B6-AA82-4BFF0F01DCFA}" srcOrd="0" destOrd="0" parTransId="{942DE29E-E408-4F8E-9D55-1F88FB597164}" sibTransId="{766B5D9D-4B3C-4D85-BF49-89688364FFE2}"/>
    <dgm:cxn modelId="{452E2381-F95F-425F-8D65-BDE9CA9F43B1}" type="presOf" srcId="{FBB87184-A8F2-4C7B-B3F7-1A70B16C089C}" destId="{6777B4EE-1A8A-43AD-9C67-C5ADAF6BEC6D}" srcOrd="0" destOrd="0" presId="urn:microsoft.com/office/officeart/2005/8/layout/process4"/>
    <dgm:cxn modelId="{178804F5-EDC2-465E-B679-902009A9243E}" type="presOf" srcId="{D3D50F2E-1C6C-4BF4-940A-7CA7398BA406}" destId="{947E6989-8EA1-404E-A560-DD3996DA4012}" srcOrd="0" destOrd="0" presId="urn:microsoft.com/office/officeart/2005/8/layout/process4"/>
    <dgm:cxn modelId="{6909E0DB-81DA-4B32-A739-9380F87E54D9}" type="presOf" srcId="{49C75664-5F7B-4B03-A9CB-791D2EF0AE00}" destId="{00B7A0F7-823C-4302-8CC2-06CE7DE92AE2}" srcOrd="1" destOrd="0" presId="urn:microsoft.com/office/officeart/2005/8/layout/process4"/>
    <dgm:cxn modelId="{19088A8B-A893-4C89-AB8B-726D57058500}" type="presParOf" srcId="{C7623B14-1067-45E0-A6C8-496B800E226D}" destId="{E5570403-7F96-4EFE-A0E4-C2066C570DCC}" srcOrd="0" destOrd="0" presId="urn:microsoft.com/office/officeart/2005/8/layout/process4"/>
    <dgm:cxn modelId="{B29BFF31-0E6A-4427-9198-E2E0CB1B6A8E}" type="presParOf" srcId="{E5570403-7F96-4EFE-A0E4-C2066C570DCC}" destId="{2BC9ABB8-2334-4C2A-A8C8-FC2113C6122D}" srcOrd="0" destOrd="0" presId="urn:microsoft.com/office/officeart/2005/8/layout/process4"/>
    <dgm:cxn modelId="{4029D36E-5E8E-47B2-94DB-85EBE0213DA8}" type="presParOf" srcId="{E5570403-7F96-4EFE-A0E4-C2066C570DCC}" destId="{00B7A0F7-823C-4302-8CC2-06CE7DE92AE2}" srcOrd="1" destOrd="0" presId="urn:microsoft.com/office/officeart/2005/8/layout/process4"/>
    <dgm:cxn modelId="{F4F44C3B-1441-4316-9012-EB8B05A3E818}" type="presParOf" srcId="{E5570403-7F96-4EFE-A0E4-C2066C570DCC}" destId="{0A977DF9-D62B-44C0-A2D6-D0914E5AF313}" srcOrd="2" destOrd="0" presId="urn:microsoft.com/office/officeart/2005/8/layout/process4"/>
    <dgm:cxn modelId="{B0C8B3C0-7779-492D-810B-14C8F5364503}" type="presParOf" srcId="{0A977DF9-D62B-44C0-A2D6-D0914E5AF313}" destId="{5308F8C4-8997-46E6-BBC2-522978B64984}" srcOrd="0" destOrd="0" presId="urn:microsoft.com/office/officeart/2005/8/layout/process4"/>
    <dgm:cxn modelId="{F5841674-EF33-4AC9-9166-8DB0810A0731}" type="presParOf" srcId="{0A977DF9-D62B-44C0-A2D6-D0914E5AF313}" destId="{451ADAB7-AC18-47DA-A264-455FC2FD63FC}" srcOrd="1" destOrd="0" presId="urn:microsoft.com/office/officeart/2005/8/layout/process4"/>
    <dgm:cxn modelId="{9FA7A01C-15E3-441C-836B-F853CF461C92}" type="presParOf" srcId="{C7623B14-1067-45E0-A6C8-496B800E226D}" destId="{6DD237CD-1CC6-4978-A45E-38549DFF9A28}" srcOrd="1" destOrd="0" presId="urn:microsoft.com/office/officeart/2005/8/layout/process4"/>
    <dgm:cxn modelId="{90814452-BC6D-4880-A3BF-A4DEA0BE9231}" type="presParOf" srcId="{C7623B14-1067-45E0-A6C8-496B800E226D}" destId="{90207BCA-8920-4888-96FF-5090E568F690}" srcOrd="2" destOrd="0" presId="urn:microsoft.com/office/officeart/2005/8/layout/process4"/>
    <dgm:cxn modelId="{8AA89B00-F68F-4B17-9336-BDD92881039A}" type="presParOf" srcId="{90207BCA-8920-4888-96FF-5090E568F690}" destId="{947E6989-8EA1-404E-A560-DD3996DA4012}" srcOrd="0" destOrd="0" presId="urn:microsoft.com/office/officeart/2005/8/layout/process4"/>
    <dgm:cxn modelId="{A1D0FB92-C797-4B66-B622-4652F7FEAFAC}" type="presParOf" srcId="{90207BCA-8920-4888-96FF-5090E568F690}" destId="{2DA24729-BFFA-4454-BC19-24BC96AF02FF}" srcOrd="1" destOrd="0" presId="urn:microsoft.com/office/officeart/2005/8/layout/process4"/>
    <dgm:cxn modelId="{84C85C81-D242-4AFC-A3D4-16E05A79042F}" type="presParOf" srcId="{90207BCA-8920-4888-96FF-5090E568F690}" destId="{96C7A6B0-6201-4F52-B408-FC028CB22817}" srcOrd="2" destOrd="0" presId="urn:microsoft.com/office/officeart/2005/8/layout/process4"/>
    <dgm:cxn modelId="{E808791F-F825-4BDC-AF75-FE1B894B3E4D}" type="presParOf" srcId="{96C7A6B0-6201-4F52-B408-FC028CB22817}" destId="{6777B4EE-1A8A-43AD-9C67-C5ADAF6BEC6D}" srcOrd="0" destOrd="0" presId="urn:microsoft.com/office/officeart/2005/8/layout/process4"/>
    <dgm:cxn modelId="{E17E7390-1B1B-4D04-A967-89D133A73B40}" type="presParOf" srcId="{C7623B14-1067-45E0-A6C8-496B800E226D}" destId="{2583E045-DE9B-40B7-8549-088F8BED5DE7}" srcOrd="3" destOrd="0" presId="urn:microsoft.com/office/officeart/2005/8/layout/process4"/>
    <dgm:cxn modelId="{F4C8C114-ABF0-4F77-BE32-E31B2FEF40D4}" type="presParOf" srcId="{C7623B14-1067-45E0-A6C8-496B800E226D}" destId="{09306B92-EE0D-44EA-B4A7-837C81B6A8E0}" srcOrd="4" destOrd="0" presId="urn:microsoft.com/office/officeart/2005/8/layout/process4"/>
    <dgm:cxn modelId="{A2A5CDE6-354A-49B9-91B5-F74AB318C6AE}" type="presParOf" srcId="{09306B92-EE0D-44EA-B4A7-837C81B6A8E0}" destId="{4CFF2418-A294-4CAA-A3C7-2C7D9F98EA2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06AC14-66DF-474A-A0E9-640C9837FB5E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820E5204-13E0-4A39-9421-653CB1383623}">
      <dgm:prSet phldrT="[文本]"/>
      <dgm:spPr/>
      <dgm:t>
        <a:bodyPr/>
        <a:lstStyle/>
        <a:p>
          <a:r>
            <a:rPr lang="en-US" altLang="zh-CN" dirty="0" smtClean="0"/>
            <a:t>Weak Recovery Despite Accommodative Monetary Policy </a:t>
          </a:r>
          <a:endParaRPr lang="zh-CN" altLang="en-US" dirty="0"/>
        </a:p>
      </dgm:t>
    </dgm:pt>
    <dgm:pt modelId="{93DC7F76-058C-41A3-9565-DDF7E8E0DE80}" type="parTrans" cxnId="{967A231F-F53E-4E3D-9399-6FC160E78325}">
      <dgm:prSet/>
      <dgm:spPr/>
      <dgm:t>
        <a:bodyPr/>
        <a:lstStyle/>
        <a:p>
          <a:endParaRPr lang="zh-CN" altLang="en-US"/>
        </a:p>
      </dgm:t>
    </dgm:pt>
    <dgm:pt modelId="{9DED6A44-E504-411F-982A-C2C89D35A66E}" type="sibTrans" cxnId="{967A231F-F53E-4E3D-9399-6FC160E78325}">
      <dgm:prSet/>
      <dgm:spPr/>
      <dgm:t>
        <a:bodyPr/>
        <a:lstStyle/>
        <a:p>
          <a:endParaRPr lang="zh-CN" altLang="en-US"/>
        </a:p>
      </dgm:t>
    </dgm:pt>
    <dgm:pt modelId="{55A7DB82-1325-4AC8-BBD4-280393D65403}">
      <dgm:prSet phldrT="[文本]"/>
      <dgm:spPr/>
      <dgm:t>
        <a:bodyPr/>
        <a:lstStyle/>
        <a:p>
          <a:r>
            <a:rPr lang="en-US" altLang="zh-CN" dirty="0" smtClean="0"/>
            <a:t>Further Stimulus needed</a:t>
          </a:r>
          <a:endParaRPr lang="zh-CN" altLang="en-US" dirty="0"/>
        </a:p>
      </dgm:t>
    </dgm:pt>
    <dgm:pt modelId="{73201F7C-242F-4948-8143-A070462D1D73}" type="sibTrans" cxnId="{867A3C8D-2643-4D9C-B4B8-37275AD3E779}">
      <dgm:prSet/>
      <dgm:spPr/>
      <dgm:t>
        <a:bodyPr/>
        <a:lstStyle/>
        <a:p>
          <a:endParaRPr lang="zh-CN" altLang="en-US"/>
        </a:p>
      </dgm:t>
    </dgm:pt>
    <dgm:pt modelId="{F3BF9570-E111-46FD-B2FF-4B267EA33DCE}" type="parTrans" cxnId="{867A3C8D-2643-4D9C-B4B8-37275AD3E779}">
      <dgm:prSet/>
      <dgm:spPr/>
      <dgm:t>
        <a:bodyPr/>
        <a:lstStyle/>
        <a:p>
          <a:endParaRPr lang="zh-CN" altLang="en-US"/>
        </a:p>
      </dgm:t>
    </dgm:pt>
    <dgm:pt modelId="{B58C6109-A9EC-4882-9BD5-40233A7636A5}" type="pres">
      <dgm:prSet presAssocID="{B606AC14-66DF-474A-A0E9-640C9837FB5E}" presName="CompostProcess" presStyleCnt="0">
        <dgm:presLayoutVars>
          <dgm:dir/>
          <dgm:resizeHandles val="exact"/>
        </dgm:presLayoutVars>
      </dgm:prSet>
      <dgm:spPr/>
    </dgm:pt>
    <dgm:pt modelId="{38BBB9F1-F9FC-4525-837F-F3A3DC13B2D1}" type="pres">
      <dgm:prSet presAssocID="{B606AC14-66DF-474A-A0E9-640C9837FB5E}" presName="arrow" presStyleLbl="bgShp" presStyleIdx="0" presStyleCnt="1"/>
      <dgm:spPr/>
    </dgm:pt>
    <dgm:pt modelId="{E9C69AD8-3F6E-459D-9855-9A37CC0496D1}" type="pres">
      <dgm:prSet presAssocID="{B606AC14-66DF-474A-A0E9-640C9837FB5E}" presName="linearProcess" presStyleCnt="0"/>
      <dgm:spPr/>
    </dgm:pt>
    <dgm:pt modelId="{78F22B78-8EB8-458F-8EDA-E6903666CB16}" type="pres">
      <dgm:prSet presAssocID="{820E5204-13E0-4A39-9421-653CB1383623}" presName="textNode" presStyleLbl="node1" presStyleIdx="0" presStyleCnt="2" custScaleX="126776" custScaleY="1195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507FE84-6EF2-4182-BB82-4408AF1E21C4}" type="pres">
      <dgm:prSet presAssocID="{9DED6A44-E504-411F-982A-C2C89D35A66E}" presName="sibTrans" presStyleCnt="0"/>
      <dgm:spPr/>
    </dgm:pt>
    <dgm:pt modelId="{4A2BD80C-B55A-4E1B-A89D-4CF0D8422C2B}" type="pres">
      <dgm:prSet presAssocID="{55A7DB82-1325-4AC8-BBD4-280393D65403}" presName="textNode" presStyleLbl="node1" presStyleIdx="1" presStyleCnt="2" custScaleX="70824" custScaleY="1195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62000F9-DCFF-4C17-B4B6-131063C1DF9F}" type="presOf" srcId="{B606AC14-66DF-474A-A0E9-640C9837FB5E}" destId="{B58C6109-A9EC-4882-9BD5-40233A7636A5}" srcOrd="0" destOrd="0" presId="urn:microsoft.com/office/officeart/2005/8/layout/hProcess9"/>
    <dgm:cxn modelId="{867A3C8D-2643-4D9C-B4B8-37275AD3E779}" srcId="{B606AC14-66DF-474A-A0E9-640C9837FB5E}" destId="{55A7DB82-1325-4AC8-BBD4-280393D65403}" srcOrd="1" destOrd="0" parTransId="{F3BF9570-E111-46FD-B2FF-4B267EA33DCE}" sibTransId="{73201F7C-242F-4948-8143-A070462D1D73}"/>
    <dgm:cxn modelId="{B584AD77-AEA9-42DA-9601-95BF2FC6A0D7}" type="presOf" srcId="{820E5204-13E0-4A39-9421-653CB1383623}" destId="{78F22B78-8EB8-458F-8EDA-E6903666CB16}" srcOrd="0" destOrd="0" presId="urn:microsoft.com/office/officeart/2005/8/layout/hProcess9"/>
    <dgm:cxn modelId="{967A231F-F53E-4E3D-9399-6FC160E78325}" srcId="{B606AC14-66DF-474A-A0E9-640C9837FB5E}" destId="{820E5204-13E0-4A39-9421-653CB1383623}" srcOrd="0" destOrd="0" parTransId="{93DC7F76-058C-41A3-9565-DDF7E8E0DE80}" sibTransId="{9DED6A44-E504-411F-982A-C2C89D35A66E}"/>
    <dgm:cxn modelId="{D97A8B2E-03DA-44DD-B511-DFE00375EBEC}" type="presOf" srcId="{55A7DB82-1325-4AC8-BBD4-280393D65403}" destId="{4A2BD80C-B55A-4E1B-A89D-4CF0D8422C2B}" srcOrd="0" destOrd="0" presId="urn:microsoft.com/office/officeart/2005/8/layout/hProcess9"/>
    <dgm:cxn modelId="{11308333-DF01-4B14-B518-A12589124DD5}" type="presParOf" srcId="{B58C6109-A9EC-4882-9BD5-40233A7636A5}" destId="{38BBB9F1-F9FC-4525-837F-F3A3DC13B2D1}" srcOrd="0" destOrd="0" presId="urn:microsoft.com/office/officeart/2005/8/layout/hProcess9"/>
    <dgm:cxn modelId="{9F0547F4-16B7-4DFE-A662-BE164284A56F}" type="presParOf" srcId="{B58C6109-A9EC-4882-9BD5-40233A7636A5}" destId="{E9C69AD8-3F6E-459D-9855-9A37CC0496D1}" srcOrd="1" destOrd="0" presId="urn:microsoft.com/office/officeart/2005/8/layout/hProcess9"/>
    <dgm:cxn modelId="{0EAEE01C-E323-4D80-84AB-EFDD42F65549}" type="presParOf" srcId="{E9C69AD8-3F6E-459D-9855-9A37CC0496D1}" destId="{78F22B78-8EB8-458F-8EDA-E6903666CB16}" srcOrd="0" destOrd="0" presId="urn:microsoft.com/office/officeart/2005/8/layout/hProcess9"/>
    <dgm:cxn modelId="{2AAB928F-B2FE-4762-8527-B4FFF7E9E613}" type="presParOf" srcId="{E9C69AD8-3F6E-459D-9855-9A37CC0496D1}" destId="{8507FE84-6EF2-4182-BB82-4408AF1E21C4}" srcOrd="1" destOrd="0" presId="urn:microsoft.com/office/officeart/2005/8/layout/hProcess9"/>
    <dgm:cxn modelId="{128EF057-60B3-4548-9703-3939D8704DCC}" type="presParOf" srcId="{E9C69AD8-3F6E-459D-9855-9A37CC0496D1}" destId="{4A2BD80C-B55A-4E1B-A89D-4CF0D8422C2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A46C69-B11F-4401-B397-398235C1E1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9E9B60-9499-44CD-B810-5224E07D890D}">
      <dgm:prSet phldrT="[Text]"/>
      <dgm:spPr/>
      <dgm:t>
        <a:bodyPr/>
        <a:lstStyle/>
        <a:p>
          <a:r>
            <a:rPr lang="en-US" dirty="0" smtClean="0"/>
            <a:t>Clarify and Commit Fed to Further Stimulus</a:t>
          </a:r>
          <a:endParaRPr lang="en-US" dirty="0"/>
        </a:p>
      </dgm:t>
    </dgm:pt>
    <dgm:pt modelId="{39312571-3C7D-4953-9BFD-32EB9110B670}" type="parTrans" cxnId="{53B3B925-8297-4B17-A561-4B8F9DCE18A2}">
      <dgm:prSet/>
      <dgm:spPr/>
      <dgm:t>
        <a:bodyPr/>
        <a:lstStyle/>
        <a:p>
          <a:endParaRPr lang="en-US"/>
        </a:p>
      </dgm:t>
    </dgm:pt>
    <dgm:pt modelId="{2039AD23-87C4-46AB-BEF4-02BD1733AFC4}" type="sibTrans" cxnId="{53B3B925-8297-4B17-A561-4B8F9DCE18A2}">
      <dgm:prSet/>
      <dgm:spPr/>
      <dgm:t>
        <a:bodyPr/>
        <a:lstStyle/>
        <a:p>
          <a:endParaRPr lang="en-US"/>
        </a:p>
      </dgm:t>
    </dgm:pt>
    <dgm:pt modelId="{E1ADFB0A-30F7-4882-BBE2-883514B76069}">
      <dgm:prSet phldrT="[Text]"/>
      <dgm:spPr/>
      <dgm:t>
        <a:bodyPr/>
        <a:lstStyle/>
        <a:p>
          <a:r>
            <a:rPr lang="en-US" dirty="0" smtClean="0"/>
            <a:t>Provide Stability to Offset Uncertainty Over Fiscal Policy and Other Macroeconomic Risks</a:t>
          </a:r>
          <a:endParaRPr lang="en-US" dirty="0"/>
        </a:p>
      </dgm:t>
    </dgm:pt>
    <dgm:pt modelId="{EA9140F8-D847-4898-B2F9-5F1FFC041A34}" type="parTrans" cxnId="{F8009473-E4AF-44C5-B874-CF69B0A35A35}">
      <dgm:prSet/>
      <dgm:spPr/>
      <dgm:t>
        <a:bodyPr/>
        <a:lstStyle/>
        <a:p>
          <a:endParaRPr lang="en-US"/>
        </a:p>
      </dgm:t>
    </dgm:pt>
    <dgm:pt modelId="{A987E3FD-943E-417D-BD98-38AFC2495D72}" type="sibTrans" cxnId="{F8009473-E4AF-44C5-B874-CF69B0A35A35}">
      <dgm:prSet/>
      <dgm:spPr/>
      <dgm:t>
        <a:bodyPr/>
        <a:lstStyle/>
        <a:p>
          <a:endParaRPr lang="en-US"/>
        </a:p>
      </dgm:t>
    </dgm:pt>
    <dgm:pt modelId="{71A6D21E-B27F-4FCB-B190-01A814423D09}">
      <dgm:prSet phldrT="[Text]"/>
      <dgm:spPr/>
      <dgm:t>
        <a:bodyPr/>
        <a:lstStyle/>
        <a:p>
          <a:r>
            <a:rPr lang="en-US" dirty="0" smtClean="0"/>
            <a:t>Induce Confidence in the Recovery to Encourage Additional Investment and Consumption</a:t>
          </a:r>
          <a:endParaRPr lang="en-US" dirty="0"/>
        </a:p>
      </dgm:t>
    </dgm:pt>
    <dgm:pt modelId="{474D6B67-1D1C-4477-899A-92844B089A52}" type="parTrans" cxnId="{B905FEF6-2607-434A-9267-9F7CC38471ED}">
      <dgm:prSet/>
      <dgm:spPr/>
      <dgm:t>
        <a:bodyPr/>
        <a:lstStyle/>
        <a:p>
          <a:endParaRPr lang="en-US"/>
        </a:p>
      </dgm:t>
    </dgm:pt>
    <dgm:pt modelId="{B0119857-26DB-439F-ADE8-1E3C49B8D26C}" type="sibTrans" cxnId="{B905FEF6-2607-434A-9267-9F7CC38471ED}">
      <dgm:prSet/>
      <dgm:spPr/>
      <dgm:t>
        <a:bodyPr/>
        <a:lstStyle/>
        <a:p>
          <a:endParaRPr lang="en-US"/>
        </a:p>
      </dgm:t>
    </dgm:pt>
    <dgm:pt modelId="{CBC3D4D8-A9D6-4B5B-B5DD-D7D5A0259481}" type="pres">
      <dgm:prSet presAssocID="{4AA46C69-B11F-4401-B397-398235C1E1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B2342-7871-443A-B109-18E77EE3B774}" type="pres">
      <dgm:prSet presAssocID="{6D9E9B60-9499-44CD-B810-5224E07D890D}" presName="parentText" presStyleLbl="node1" presStyleIdx="0" presStyleCnt="3" custLinFactNeighborX="73" custLinFactNeighborY="-582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13501-4078-40CE-9E0B-3DDEFFC12F71}" type="pres">
      <dgm:prSet presAssocID="{2039AD23-87C4-46AB-BEF4-02BD1733AFC4}" presName="spacer" presStyleCnt="0"/>
      <dgm:spPr/>
    </dgm:pt>
    <dgm:pt modelId="{C5198FF6-D128-4B07-8C43-92205543B66C}" type="pres">
      <dgm:prSet presAssocID="{E1ADFB0A-30F7-4882-BBE2-883514B760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BA7C0-6B97-4AFF-B53C-95FDFE762E10}" type="pres">
      <dgm:prSet presAssocID="{A987E3FD-943E-417D-BD98-38AFC2495D72}" presName="spacer" presStyleCnt="0"/>
      <dgm:spPr/>
    </dgm:pt>
    <dgm:pt modelId="{C11B4BF5-D089-4ED6-9CF7-20EA2A688E9D}" type="pres">
      <dgm:prSet presAssocID="{71A6D21E-B27F-4FCB-B190-01A814423D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B3B925-8297-4B17-A561-4B8F9DCE18A2}" srcId="{4AA46C69-B11F-4401-B397-398235C1E11A}" destId="{6D9E9B60-9499-44CD-B810-5224E07D890D}" srcOrd="0" destOrd="0" parTransId="{39312571-3C7D-4953-9BFD-32EB9110B670}" sibTransId="{2039AD23-87C4-46AB-BEF4-02BD1733AFC4}"/>
    <dgm:cxn modelId="{E48E8457-A3FB-4838-80B0-3BC76EB0B6C8}" type="presOf" srcId="{71A6D21E-B27F-4FCB-B190-01A814423D09}" destId="{C11B4BF5-D089-4ED6-9CF7-20EA2A688E9D}" srcOrd="0" destOrd="0" presId="urn:microsoft.com/office/officeart/2005/8/layout/vList2"/>
    <dgm:cxn modelId="{B905FEF6-2607-434A-9267-9F7CC38471ED}" srcId="{4AA46C69-B11F-4401-B397-398235C1E11A}" destId="{71A6D21E-B27F-4FCB-B190-01A814423D09}" srcOrd="2" destOrd="0" parTransId="{474D6B67-1D1C-4477-899A-92844B089A52}" sibTransId="{B0119857-26DB-439F-ADE8-1E3C49B8D26C}"/>
    <dgm:cxn modelId="{11A8589E-3209-493A-BEBE-CCA1F2EFE782}" type="presOf" srcId="{4AA46C69-B11F-4401-B397-398235C1E11A}" destId="{CBC3D4D8-A9D6-4B5B-B5DD-D7D5A0259481}" srcOrd="0" destOrd="0" presId="urn:microsoft.com/office/officeart/2005/8/layout/vList2"/>
    <dgm:cxn modelId="{F8009473-E4AF-44C5-B874-CF69B0A35A35}" srcId="{4AA46C69-B11F-4401-B397-398235C1E11A}" destId="{E1ADFB0A-30F7-4882-BBE2-883514B76069}" srcOrd="1" destOrd="0" parTransId="{EA9140F8-D847-4898-B2F9-5F1FFC041A34}" sibTransId="{A987E3FD-943E-417D-BD98-38AFC2495D72}"/>
    <dgm:cxn modelId="{5214C99B-F6A8-458F-BAAA-FDB66E6F4CD0}" type="presOf" srcId="{6D9E9B60-9499-44CD-B810-5224E07D890D}" destId="{3CDB2342-7871-443A-B109-18E77EE3B774}" srcOrd="0" destOrd="0" presId="urn:microsoft.com/office/officeart/2005/8/layout/vList2"/>
    <dgm:cxn modelId="{8C2A9A7C-5ADA-4349-8EF2-136E71770CA2}" type="presOf" srcId="{E1ADFB0A-30F7-4882-BBE2-883514B76069}" destId="{C5198FF6-D128-4B07-8C43-92205543B66C}" srcOrd="0" destOrd="0" presId="urn:microsoft.com/office/officeart/2005/8/layout/vList2"/>
    <dgm:cxn modelId="{BB29EAAD-0AEC-449A-AE44-9103C637AE39}" type="presParOf" srcId="{CBC3D4D8-A9D6-4B5B-B5DD-D7D5A0259481}" destId="{3CDB2342-7871-443A-B109-18E77EE3B774}" srcOrd="0" destOrd="0" presId="urn:microsoft.com/office/officeart/2005/8/layout/vList2"/>
    <dgm:cxn modelId="{3A194E04-4568-496A-AE33-BE09CD26BA59}" type="presParOf" srcId="{CBC3D4D8-A9D6-4B5B-B5DD-D7D5A0259481}" destId="{04913501-4078-40CE-9E0B-3DDEFFC12F71}" srcOrd="1" destOrd="0" presId="urn:microsoft.com/office/officeart/2005/8/layout/vList2"/>
    <dgm:cxn modelId="{9A1CBA78-F0DB-49A1-946D-1CF379F402E9}" type="presParOf" srcId="{CBC3D4D8-A9D6-4B5B-B5DD-D7D5A0259481}" destId="{C5198FF6-D128-4B07-8C43-92205543B66C}" srcOrd="2" destOrd="0" presId="urn:microsoft.com/office/officeart/2005/8/layout/vList2"/>
    <dgm:cxn modelId="{781C7949-934A-4B1D-98FC-77FB4CAF76CC}" type="presParOf" srcId="{CBC3D4D8-A9D6-4B5B-B5DD-D7D5A0259481}" destId="{DC8BA7C0-6B97-4AFF-B53C-95FDFE762E10}" srcOrd="3" destOrd="0" presId="urn:microsoft.com/office/officeart/2005/8/layout/vList2"/>
    <dgm:cxn modelId="{AEB700AA-74C5-478F-868F-1A9B88DFC491}" type="presParOf" srcId="{CBC3D4D8-A9D6-4B5B-B5DD-D7D5A0259481}" destId="{C11B4BF5-D089-4ED6-9CF7-20EA2A688E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A46C69-B11F-4401-B397-398235C1E1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9E9B60-9499-44CD-B810-5224E07D890D}">
      <dgm:prSet phldrT="[Text]"/>
      <dgm:spPr/>
      <dgm:t>
        <a:bodyPr/>
        <a:lstStyle/>
        <a:p>
          <a:r>
            <a:rPr lang="en-US" dirty="0" smtClean="0"/>
            <a:t>Inflation Rises from a Supply Shock</a:t>
          </a:r>
          <a:endParaRPr lang="en-US" dirty="0"/>
        </a:p>
      </dgm:t>
    </dgm:pt>
    <dgm:pt modelId="{39312571-3C7D-4953-9BFD-32EB9110B670}" type="parTrans" cxnId="{53B3B925-8297-4B17-A561-4B8F9DCE18A2}">
      <dgm:prSet/>
      <dgm:spPr/>
      <dgm:t>
        <a:bodyPr/>
        <a:lstStyle/>
        <a:p>
          <a:endParaRPr lang="en-US"/>
        </a:p>
      </dgm:t>
    </dgm:pt>
    <dgm:pt modelId="{2039AD23-87C4-46AB-BEF4-02BD1733AFC4}" type="sibTrans" cxnId="{53B3B925-8297-4B17-A561-4B8F9DCE18A2}">
      <dgm:prSet/>
      <dgm:spPr/>
      <dgm:t>
        <a:bodyPr/>
        <a:lstStyle/>
        <a:p>
          <a:endParaRPr lang="en-US"/>
        </a:p>
      </dgm:t>
    </dgm:pt>
    <dgm:pt modelId="{E1ADFB0A-30F7-4882-BBE2-883514B76069}">
      <dgm:prSet phldrT="[Text]"/>
      <dgm:spPr/>
      <dgm:t>
        <a:bodyPr/>
        <a:lstStyle/>
        <a:p>
          <a:r>
            <a:rPr lang="en-US" dirty="0" smtClean="0"/>
            <a:t>Natural</a:t>
          </a:r>
          <a:r>
            <a:rPr lang="en-US" baseline="0" dirty="0" smtClean="0"/>
            <a:t> Rate of Unemployment is Higher than Currently Projected</a:t>
          </a:r>
          <a:endParaRPr lang="en-US" dirty="0"/>
        </a:p>
      </dgm:t>
    </dgm:pt>
    <dgm:pt modelId="{EA9140F8-D847-4898-B2F9-5F1FFC041A34}" type="parTrans" cxnId="{F8009473-E4AF-44C5-B874-CF69B0A35A35}">
      <dgm:prSet/>
      <dgm:spPr/>
      <dgm:t>
        <a:bodyPr/>
        <a:lstStyle/>
        <a:p>
          <a:endParaRPr lang="en-US"/>
        </a:p>
      </dgm:t>
    </dgm:pt>
    <dgm:pt modelId="{A987E3FD-943E-417D-BD98-38AFC2495D72}" type="sibTrans" cxnId="{F8009473-E4AF-44C5-B874-CF69B0A35A35}">
      <dgm:prSet/>
      <dgm:spPr/>
      <dgm:t>
        <a:bodyPr/>
        <a:lstStyle/>
        <a:p>
          <a:endParaRPr lang="en-US"/>
        </a:p>
      </dgm:t>
    </dgm:pt>
    <dgm:pt modelId="{71A6D21E-B27F-4FCB-B190-01A814423D09}">
      <dgm:prSet phldrT="[Text]"/>
      <dgm:spPr/>
      <dgm:t>
        <a:bodyPr/>
        <a:lstStyle/>
        <a:p>
          <a:r>
            <a:rPr lang="en-US" dirty="0" smtClean="0"/>
            <a:t>Our Policy is Successful and Unemployment Falls Below 7%</a:t>
          </a:r>
          <a:endParaRPr lang="en-US" dirty="0"/>
        </a:p>
      </dgm:t>
    </dgm:pt>
    <dgm:pt modelId="{474D6B67-1D1C-4477-899A-92844B089A52}" type="parTrans" cxnId="{B905FEF6-2607-434A-9267-9F7CC38471ED}">
      <dgm:prSet/>
      <dgm:spPr/>
      <dgm:t>
        <a:bodyPr/>
        <a:lstStyle/>
        <a:p>
          <a:endParaRPr lang="en-US"/>
        </a:p>
      </dgm:t>
    </dgm:pt>
    <dgm:pt modelId="{B0119857-26DB-439F-ADE8-1E3C49B8D26C}" type="sibTrans" cxnId="{B905FEF6-2607-434A-9267-9F7CC38471ED}">
      <dgm:prSet/>
      <dgm:spPr/>
      <dgm:t>
        <a:bodyPr/>
        <a:lstStyle/>
        <a:p>
          <a:endParaRPr lang="en-US"/>
        </a:p>
      </dgm:t>
    </dgm:pt>
    <dgm:pt modelId="{CBC3D4D8-A9D6-4B5B-B5DD-D7D5A0259481}" type="pres">
      <dgm:prSet presAssocID="{4AA46C69-B11F-4401-B397-398235C1E1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B2342-7871-443A-B109-18E77EE3B774}" type="pres">
      <dgm:prSet presAssocID="{6D9E9B60-9499-44CD-B810-5224E07D89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13501-4078-40CE-9E0B-3DDEFFC12F71}" type="pres">
      <dgm:prSet presAssocID="{2039AD23-87C4-46AB-BEF4-02BD1733AFC4}" presName="spacer" presStyleCnt="0"/>
      <dgm:spPr/>
    </dgm:pt>
    <dgm:pt modelId="{C5198FF6-D128-4B07-8C43-92205543B66C}" type="pres">
      <dgm:prSet presAssocID="{E1ADFB0A-30F7-4882-BBE2-883514B760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BA7C0-6B97-4AFF-B53C-95FDFE762E10}" type="pres">
      <dgm:prSet presAssocID="{A987E3FD-943E-417D-BD98-38AFC2495D72}" presName="spacer" presStyleCnt="0"/>
      <dgm:spPr/>
    </dgm:pt>
    <dgm:pt modelId="{C11B4BF5-D089-4ED6-9CF7-20EA2A688E9D}" type="pres">
      <dgm:prSet presAssocID="{71A6D21E-B27F-4FCB-B190-01A814423D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D6463-D68F-49F8-9EF9-6656CCA5459B}" type="presOf" srcId="{E1ADFB0A-30F7-4882-BBE2-883514B76069}" destId="{C5198FF6-D128-4B07-8C43-92205543B66C}" srcOrd="0" destOrd="0" presId="urn:microsoft.com/office/officeart/2005/8/layout/vList2"/>
    <dgm:cxn modelId="{0551D378-062C-4B4F-B879-6E81378BD72F}" type="presOf" srcId="{71A6D21E-B27F-4FCB-B190-01A814423D09}" destId="{C11B4BF5-D089-4ED6-9CF7-20EA2A688E9D}" srcOrd="0" destOrd="0" presId="urn:microsoft.com/office/officeart/2005/8/layout/vList2"/>
    <dgm:cxn modelId="{F8009473-E4AF-44C5-B874-CF69B0A35A35}" srcId="{4AA46C69-B11F-4401-B397-398235C1E11A}" destId="{E1ADFB0A-30F7-4882-BBE2-883514B76069}" srcOrd="1" destOrd="0" parTransId="{EA9140F8-D847-4898-B2F9-5F1FFC041A34}" sibTransId="{A987E3FD-943E-417D-BD98-38AFC2495D72}"/>
    <dgm:cxn modelId="{B905FEF6-2607-434A-9267-9F7CC38471ED}" srcId="{4AA46C69-B11F-4401-B397-398235C1E11A}" destId="{71A6D21E-B27F-4FCB-B190-01A814423D09}" srcOrd="2" destOrd="0" parTransId="{474D6B67-1D1C-4477-899A-92844B089A52}" sibTransId="{B0119857-26DB-439F-ADE8-1E3C49B8D26C}"/>
    <dgm:cxn modelId="{53B3B925-8297-4B17-A561-4B8F9DCE18A2}" srcId="{4AA46C69-B11F-4401-B397-398235C1E11A}" destId="{6D9E9B60-9499-44CD-B810-5224E07D890D}" srcOrd="0" destOrd="0" parTransId="{39312571-3C7D-4953-9BFD-32EB9110B670}" sibTransId="{2039AD23-87C4-46AB-BEF4-02BD1733AFC4}"/>
    <dgm:cxn modelId="{4DF31E2D-0F26-424D-A65D-5EB908FB6650}" type="presOf" srcId="{6D9E9B60-9499-44CD-B810-5224E07D890D}" destId="{3CDB2342-7871-443A-B109-18E77EE3B774}" srcOrd="0" destOrd="0" presId="urn:microsoft.com/office/officeart/2005/8/layout/vList2"/>
    <dgm:cxn modelId="{B1F25C21-A191-4BFF-B1F3-83044D4890FC}" type="presOf" srcId="{4AA46C69-B11F-4401-B397-398235C1E11A}" destId="{CBC3D4D8-A9D6-4B5B-B5DD-D7D5A0259481}" srcOrd="0" destOrd="0" presId="urn:microsoft.com/office/officeart/2005/8/layout/vList2"/>
    <dgm:cxn modelId="{58010682-D20B-46CF-BFB0-D43624F267A7}" type="presParOf" srcId="{CBC3D4D8-A9D6-4B5B-B5DD-D7D5A0259481}" destId="{3CDB2342-7871-443A-B109-18E77EE3B774}" srcOrd="0" destOrd="0" presId="urn:microsoft.com/office/officeart/2005/8/layout/vList2"/>
    <dgm:cxn modelId="{09415C15-4949-404B-B1BC-7B28F90B3BB1}" type="presParOf" srcId="{CBC3D4D8-A9D6-4B5B-B5DD-D7D5A0259481}" destId="{04913501-4078-40CE-9E0B-3DDEFFC12F71}" srcOrd="1" destOrd="0" presId="urn:microsoft.com/office/officeart/2005/8/layout/vList2"/>
    <dgm:cxn modelId="{6E796390-40D3-44DE-A954-D1AD5599BADB}" type="presParOf" srcId="{CBC3D4D8-A9D6-4B5B-B5DD-D7D5A0259481}" destId="{C5198FF6-D128-4B07-8C43-92205543B66C}" srcOrd="2" destOrd="0" presId="urn:microsoft.com/office/officeart/2005/8/layout/vList2"/>
    <dgm:cxn modelId="{CE9E3E68-A5C2-4681-8CB8-0988112C1775}" type="presParOf" srcId="{CBC3D4D8-A9D6-4B5B-B5DD-D7D5A0259481}" destId="{DC8BA7C0-6B97-4AFF-B53C-95FDFE762E10}" srcOrd="3" destOrd="0" presId="urn:microsoft.com/office/officeart/2005/8/layout/vList2"/>
    <dgm:cxn modelId="{988BECC7-1387-4C6C-954F-C51CD695299A}" type="presParOf" srcId="{CBC3D4D8-A9D6-4B5B-B5DD-D7D5A0259481}" destId="{C11B4BF5-D089-4ED6-9CF7-20EA2A688E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AA46C69-B11F-4401-B397-398235C1E1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9E9B60-9499-44CD-B810-5224E07D890D}">
      <dgm:prSet phldrT="[Text]"/>
      <dgm:spPr/>
      <dgm:t>
        <a:bodyPr/>
        <a:lstStyle/>
        <a:p>
          <a:r>
            <a:rPr lang="en-US" dirty="0" smtClean="0"/>
            <a:t>Long Term Inflation Target of 2%</a:t>
          </a:r>
          <a:endParaRPr lang="en-US" dirty="0"/>
        </a:p>
      </dgm:t>
    </dgm:pt>
    <dgm:pt modelId="{39312571-3C7D-4953-9BFD-32EB9110B670}" type="parTrans" cxnId="{53B3B925-8297-4B17-A561-4B8F9DCE18A2}">
      <dgm:prSet/>
      <dgm:spPr/>
      <dgm:t>
        <a:bodyPr/>
        <a:lstStyle/>
        <a:p>
          <a:endParaRPr lang="en-US"/>
        </a:p>
      </dgm:t>
    </dgm:pt>
    <dgm:pt modelId="{2039AD23-87C4-46AB-BEF4-02BD1733AFC4}" type="sibTrans" cxnId="{53B3B925-8297-4B17-A561-4B8F9DCE18A2}">
      <dgm:prSet/>
      <dgm:spPr/>
      <dgm:t>
        <a:bodyPr/>
        <a:lstStyle/>
        <a:p>
          <a:endParaRPr lang="en-US"/>
        </a:p>
      </dgm:t>
    </dgm:pt>
    <dgm:pt modelId="{E1ADFB0A-30F7-4882-BBE2-883514B76069}">
      <dgm:prSet phldrT="[Text]"/>
      <dgm:spPr/>
      <dgm:t>
        <a:bodyPr/>
        <a:lstStyle/>
        <a:p>
          <a:r>
            <a:rPr lang="en-US" dirty="0" smtClean="0"/>
            <a:t>Temporary Nature of Policy</a:t>
          </a:r>
          <a:endParaRPr lang="en-US" dirty="0"/>
        </a:p>
      </dgm:t>
    </dgm:pt>
    <dgm:pt modelId="{EA9140F8-D847-4898-B2F9-5F1FFC041A34}" type="parTrans" cxnId="{F8009473-E4AF-44C5-B874-CF69B0A35A35}">
      <dgm:prSet/>
      <dgm:spPr/>
      <dgm:t>
        <a:bodyPr/>
        <a:lstStyle/>
        <a:p>
          <a:endParaRPr lang="en-US"/>
        </a:p>
      </dgm:t>
    </dgm:pt>
    <dgm:pt modelId="{A987E3FD-943E-417D-BD98-38AFC2495D72}" type="sibTrans" cxnId="{F8009473-E4AF-44C5-B874-CF69B0A35A35}">
      <dgm:prSet/>
      <dgm:spPr/>
      <dgm:t>
        <a:bodyPr/>
        <a:lstStyle/>
        <a:p>
          <a:endParaRPr lang="en-US"/>
        </a:p>
      </dgm:t>
    </dgm:pt>
    <dgm:pt modelId="{CBC3D4D8-A9D6-4B5B-B5DD-D7D5A0259481}" type="pres">
      <dgm:prSet presAssocID="{4AA46C69-B11F-4401-B397-398235C1E1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B2342-7871-443A-B109-18E77EE3B774}" type="pres">
      <dgm:prSet presAssocID="{6D9E9B60-9499-44CD-B810-5224E07D890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13501-4078-40CE-9E0B-3DDEFFC12F71}" type="pres">
      <dgm:prSet presAssocID="{2039AD23-87C4-46AB-BEF4-02BD1733AFC4}" presName="spacer" presStyleCnt="0"/>
      <dgm:spPr/>
    </dgm:pt>
    <dgm:pt modelId="{C5198FF6-D128-4B07-8C43-92205543B66C}" type="pres">
      <dgm:prSet presAssocID="{E1ADFB0A-30F7-4882-BBE2-883514B7606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B3B925-8297-4B17-A561-4B8F9DCE18A2}" srcId="{4AA46C69-B11F-4401-B397-398235C1E11A}" destId="{6D9E9B60-9499-44CD-B810-5224E07D890D}" srcOrd="0" destOrd="0" parTransId="{39312571-3C7D-4953-9BFD-32EB9110B670}" sibTransId="{2039AD23-87C4-46AB-BEF4-02BD1733AFC4}"/>
    <dgm:cxn modelId="{3EECEE1C-FB01-40FF-AA2B-E82A7C38953F}" type="presOf" srcId="{E1ADFB0A-30F7-4882-BBE2-883514B76069}" destId="{C5198FF6-D128-4B07-8C43-92205543B66C}" srcOrd="0" destOrd="0" presId="urn:microsoft.com/office/officeart/2005/8/layout/vList2"/>
    <dgm:cxn modelId="{F8009473-E4AF-44C5-B874-CF69B0A35A35}" srcId="{4AA46C69-B11F-4401-B397-398235C1E11A}" destId="{E1ADFB0A-30F7-4882-BBE2-883514B76069}" srcOrd="1" destOrd="0" parTransId="{EA9140F8-D847-4898-B2F9-5F1FFC041A34}" sibTransId="{A987E3FD-943E-417D-BD98-38AFC2495D72}"/>
    <dgm:cxn modelId="{6C867CA8-840B-4F34-A618-2F5D0D3ADB41}" type="presOf" srcId="{4AA46C69-B11F-4401-B397-398235C1E11A}" destId="{CBC3D4D8-A9D6-4B5B-B5DD-D7D5A0259481}" srcOrd="0" destOrd="0" presId="urn:microsoft.com/office/officeart/2005/8/layout/vList2"/>
    <dgm:cxn modelId="{04745439-B7D4-4138-8BB7-D5F1A3EB357A}" type="presOf" srcId="{6D9E9B60-9499-44CD-B810-5224E07D890D}" destId="{3CDB2342-7871-443A-B109-18E77EE3B774}" srcOrd="0" destOrd="0" presId="urn:microsoft.com/office/officeart/2005/8/layout/vList2"/>
    <dgm:cxn modelId="{0D4DD285-D9F2-46F3-93F6-5BF27E000FDA}" type="presParOf" srcId="{CBC3D4D8-A9D6-4B5B-B5DD-D7D5A0259481}" destId="{3CDB2342-7871-443A-B109-18E77EE3B774}" srcOrd="0" destOrd="0" presId="urn:microsoft.com/office/officeart/2005/8/layout/vList2"/>
    <dgm:cxn modelId="{C1CC7BFB-51C9-4A3C-AAE8-B9DEA99EB107}" type="presParOf" srcId="{CBC3D4D8-A9D6-4B5B-B5DD-D7D5A0259481}" destId="{04913501-4078-40CE-9E0B-3DDEFFC12F71}" srcOrd="1" destOrd="0" presId="urn:microsoft.com/office/officeart/2005/8/layout/vList2"/>
    <dgm:cxn modelId="{5046A254-F3A2-4744-BF07-A6B629308413}" type="presParOf" srcId="{CBC3D4D8-A9D6-4B5B-B5DD-D7D5A0259481}" destId="{C5198FF6-D128-4B07-8C43-92205543B66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A46C69-B11F-4401-B397-398235C1E1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9E9B60-9499-44CD-B810-5224E07D890D}">
      <dgm:prSet phldrT="[Text]"/>
      <dgm:spPr/>
      <dgm:t>
        <a:bodyPr/>
        <a:lstStyle/>
        <a:p>
          <a:r>
            <a:rPr lang="en-US" dirty="0" smtClean="0"/>
            <a:t>Economic Factors Warrant Further Monetary Stimulus</a:t>
          </a:r>
          <a:endParaRPr lang="en-US" dirty="0"/>
        </a:p>
      </dgm:t>
    </dgm:pt>
    <dgm:pt modelId="{39312571-3C7D-4953-9BFD-32EB9110B670}" type="parTrans" cxnId="{53B3B925-8297-4B17-A561-4B8F9DCE18A2}">
      <dgm:prSet/>
      <dgm:spPr/>
      <dgm:t>
        <a:bodyPr/>
        <a:lstStyle/>
        <a:p>
          <a:endParaRPr lang="en-US"/>
        </a:p>
      </dgm:t>
    </dgm:pt>
    <dgm:pt modelId="{2039AD23-87C4-46AB-BEF4-02BD1733AFC4}" type="sibTrans" cxnId="{53B3B925-8297-4B17-A561-4B8F9DCE18A2}">
      <dgm:prSet/>
      <dgm:spPr/>
      <dgm:t>
        <a:bodyPr/>
        <a:lstStyle/>
        <a:p>
          <a:endParaRPr lang="en-US"/>
        </a:p>
      </dgm:t>
    </dgm:pt>
    <dgm:pt modelId="{E1ADFB0A-30F7-4882-BBE2-883514B76069}">
      <dgm:prSet phldrT="[Text]"/>
      <dgm:spPr/>
      <dgm:t>
        <a:bodyPr/>
        <a:lstStyle/>
        <a:p>
          <a:r>
            <a:rPr lang="en-US" dirty="0" smtClean="0"/>
            <a:t>Increased Commitment and Clarity of Conditional QE Boosts Recovery Confidence</a:t>
          </a:r>
          <a:endParaRPr lang="en-US" dirty="0"/>
        </a:p>
      </dgm:t>
    </dgm:pt>
    <dgm:pt modelId="{EA9140F8-D847-4898-B2F9-5F1FFC041A34}" type="parTrans" cxnId="{F8009473-E4AF-44C5-B874-CF69B0A35A35}">
      <dgm:prSet/>
      <dgm:spPr/>
      <dgm:t>
        <a:bodyPr/>
        <a:lstStyle/>
        <a:p>
          <a:endParaRPr lang="en-US"/>
        </a:p>
      </dgm:t>
    </dgm:pt>
    <dgm:pt modelId="{A987E3FD-943E-417D-BD98-38AFC2495D72}" type="sibTrans" cxnId="{F8009473-E4AF-44C5-B874-CF69B0A35A35}">
      <dgm:prSet/>
      <dgm:spPr/>
      <dgm:t>
        <a:bodyPr/>
        <a:lstStyle/>
        <a:p>
          <a:endParaRPr lang="en-US"/>
        </a:p>
      </dgm:t>
    </dgm:pt>
    <dgm:pt modelId="{71A6D21E-B27F-4FCB-B190-01A814423D09}">
      <dgm:prSet phldrT="[Text]"/>
      <dgm:spPr/>
      <dgm:t>
        <a:bodyPr/>
        <a:lstStyle/>
        <a:p>
          <a:r>
            <a:rPr lang="en-US" dirty="0" smtClean="0"/>
            <a:t>Inflation Remains Under Control</a:t>
          </a:r>
          <a:endParaRPr lang="en-US" dirty="0"/>
        </a:p>
      </dgm:t>
    </dgm:pt>
    <dgm:pt modelId="{474D6B67-1D1C-4477-899A-92844B089A52}" type="parTrans" cxnId="{B905FEF6-2607-434A-9267-9F7CC38471ED}">
      <dgm:prSet/>
      <dgm:spPr/>
      <dgm:t>
        <a:bodyPr/>
        <a:lstStyle/>
        <a:p>
          <a:endParaRPr lang="en-US"/>
        </a:p>
      </dgm:t>
    </dgm:pt>
    <dgm:pt modelId="{B0119857-26DB-439F-ADE8-1E3C49B8D26C}" type="sibTrans" cxnId="{B905FEF6-2607-434A-9267-9F7CC38471ED}">
      <dgm:prSet/>
      <dgm:spPr/>
      <dgm:t>
        <a:bodyPr/>
        <a:lstStyle/>
        <a:p>
          <a:endParaRPr lang="en-US"/>
        </a:p>
      </dgm:t>
    </dgm:pt>
    <dgm:pt modelId="{CBC3D4D8-A9D6-4B5B-B5DD-D7D5A0259481}" type="pres">
      <dgm:prSet presAssocID="{4AA46C69-B11F-4401-B397-398235C1E1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B2342-7871-443A-B109-18E77EE3B774}" type="pres">
      <dgm:prSet presAssocID="{6D9E9B60-9499-44CD-B810-5224E07D890D}" presName="parentText" presStyleLbl="node1" presStyleIdx="0" presStyleCnt="3" custLinFactNeighborX="73" custLinFactNeighborY="-582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13501-4078-40CE-9E0B-3DDEFFC12F71}" type="pres">
      <dgm:prSet presAssocID="{2039AD23-87C4-46AB-BEF4-02BD1733AFC4}" presName="spacer" presStyleCnt="0"/>
      <dgm:spPr/>
    </dgm:pt>
    <dgm:pt modelId="{C5198FF6-D128-4B07-8C43-92205543B66C}" type="pres">
      <dgm:prSet presAssocID="{E1ADFB0A-30F7-4882-BBE2-883514B760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BA7C0-6B97-4AFF-B53C-95FDFE762E10}" type="pres">
      <dgm:prSet presAssocID="{A987E3FD-943E-417D-BD98-38AFC2495D72}" presName="spacer" presStyleCnt="0"/>
      <dgm:spPr/>
    </dgm:pt>
    <dgm:pt modelId="{C11B4BF5-D089-4ED6-9CF7-20EA2A688E9D}" type="pres">
      <dgm:prSet presAssocID="{71A6D21E-B27F-4FCB-B190-01A814423D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B3B925-8297-4B17-A561-4B8F9DCE18A2}" srcId="{4AA46C69-B11F-4401-B397-398235C1E11A}" destId="{6D9E9B60-9499-44CD-B810-5224E07D890D}" srcOrd="0" destOrd="0" parTransId="{39312571-3C7D-4953-9BFD-32EB9110B670}" sibTransId="{2039AD23-87C4-46AB-BEF4-02BD1733AFC4}"/>
    <dgm:cxn modelId="{B905FEF6-2607-434A-9267-9F7CC38471ED}" srcId="{4AA46C69-B11F-4401-B397-398235C1E11A}" destId="{71A6D21E-B27F-4FCB-B190-01A814423D09}" srcOrd="2" destOrd="0" parTransId="{474D6B67-1D1C-4477-899A-92844B089A52}" sibTransId="{B0119857-26DB-439F-ADE8-1E3C49B8D26C}"/>
    <dgm:cxn modelId="{37AB7623-EDE4-41ED-B22E-F1C49C36C185}" type="presOf" srcId="{6D9E9B60-9499-44CD-B810-5224E07D890D}" destId="{3CDB2342-7871-443A-B109-18E77EE3B774}" srcOrd="0" destOrd="0" presId="urn:microsoft.com/office/officeart/2005/8/layout/vList2"/>
    <dgm:cxn modelId="{F8009473-E4AF-44C5-B874-CF69B0A35A35}" srcId="{4AA46C69-B11F-4401-B397-398235C1E11A}" destId="{E1ADFB0A-30F7-4882-BBE2-883514B76069}" srcOrd="1" destOrd="0" parTransId="{EA9140F8-D847-4898-B2F9-5F1FFC041A34}" sibTransId="{A987E3FD-943E-417D-BD98-38AFC2495D72}"/>
    <dgm:cxn modelId="{37E0186F-73E8-4646-89E8-EF88E47E5804}" type="presOf" srcId="{E1ADFB0A-30F7-4882-BBE2-883514B76069}" destId="{C5198FF6-D128-4B07-8C43-92205543B66C}" srcOrd="0" destOrd="0" presId="urn:microsoft.com/office/officeart/2005/8/layout/vList2"/>
    <dgm:cxn modelId="{F6CC794D-C963-4222-B7BE-4E5B96A21D8C}" type="presOf" srcId="{4AA46C69-B11F-4401-B397-398235C1E11A}" destId="{CBC3D4D8-A9D6-4B5B-B5DD-D7D5A0259481}" srcOrd="0" destOrd="0" presId="urn:microsoft.com/office/officeart/2005/8/layout/vList2"/>
    <dgm:cxn modelId="{92265319-7EC9-4308-8849-9FA59528BA6F}" type="presOf" srcId="{71A6D21E-B27F-4FCB-B190-01A814423D09}" destId="{C11B4BF5-D089-4ED6-9CF7-20EA2A688E9D}" srcOrd="0" destOrd="0" presId="urn:microsoft.com/office/officeart/2005/8/layout/vList2"/>
    <dgm:cxn modelId="{21D74F55-2DF4-400C-A5DD-B3BAA5A27303}" type="presParOf" srcId="{CBC3D4D8-A9D6-4B5B-B5DD-D7D5A0259481}" destId="{3CDB2342-7871-443A-B109-18E77EE3B774}" srcOrd="0" destOrd="0" presId="urn:microsoft.com/office/officeart/2005/8/layout/vList2"/>
    <dgm:cxn modelId="{4D2EDD02-A7B1-4FDC-9195-4E30153B9567}" type="presParOf" srcId="{CBC3D4D8-A9D6-4B5B-B5DD-D7D5A0259481}" destId="{04913501-4078-40CE-9E0B-3DDEFFC12F71}" srcOrd="1" destOrd="0" presId="urn:microsoft.com/office/officeart/2005/8/layout/vList2"/>
    <dgm:cxn modelId="{93B80760-DF5F-451F-9564-370B40E736AE}" type="presParOf" srcId="{CBC3D4D8-A9D6-4B5B-B5DD-D7D5A0259481}" destId="{C5198FF6-D128-4B07-8C43-92205543B66C}" srcOrd="2" destOrd="0" presId="urn:microsoft.com/office/officeart/2005/8/layout/vList2"/>
    <dgm:cxn modelId="{3A61454C-15A0-488B-9A36-9DA4F0FCB394}" type="presParOf" srcId="{CBC3D4D8-A9D6-4B5B-B5DD-D7D5A0259481}" destId="{DC8BA7C0-6B97-4AFF-B53C-95FDFE762E10}" srcOrd="3" destOrd="0" presId="urn:microsoft.com/office/officeart/2005/8/layout/vList2"/>
    <dgm:cxn modelId="{DF664F2F-AE4B-4551-8CD5-CF43213C94C6}" type="presParOf" srcId="{CBC3D4D8-A9D6-4B5B-B5DD-D7D5A0259481}" destId="{C11B4BF5-D089-4ED6-9CF7-20EA2A688E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B2342-7871-443A-B109-18E77EE3B774}">
      <dsp:nvSpPr>
        <dsp:cNvPr id="0" name=""/>
        <dsp:cNvSpPr/>
      </dsp:nvSpPr>
      <dsp:spPr>
        <a:xfrm>
          <a:off x="0" y="14143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Dual Mandate Performance</a:t>
          </a:r>
          <a:endParaRPr lang="en-US" sz="3600" kern="1200" dirty="0"/>
        </a:p>
      </dsp:txBody>
      <dsp:txXfrm>
        <a:off x="69812" y="83955"/>
        <a:ext cx="8089976" cy="1290481"/>
      </dsp:txXfrm>
    </dsp:sp>
    <dsp:sp modelId="{C5198FF6-D128-4B07-8C43-92205543B66C}">
      <dsp:nvSpPr>
        <dsp:cNvPr id="0" name=""/>
        <dsp:cNvSpPr/>
      </dsp:nvSpPr>
      <dsp:spPr>
        <a:xfrm>
          <a:off x="0" y="1547928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Economic</a:t>
          </a:r>
          <a:r>
            <a:rPr lang="en-US" sz="3600" kern="1200" baseline="0" dirty="0" smtClean="0"/>
            <a:t> Headwinds</a:t>
          </a:r>
          <a:endParaRPr lang="en-US" sz="3600" kern="1200" dirty="0"/>
        </a:p>
      </dsp:txBody>
      <dsp:txXfrm>
        <a:off x="69812" y="1617740"/>
        <a:ext cx="8089976" cy="1290481"/>
      </dsp:txXfrm>
    </dsp:sp>
    <dsp:sp modelId="{C11B4BF5-D089-4ED6-9CF7-20EA2A688E9D}">
      <dsp:nvSpPr>
        <dsp:cNvPr id="0" name=""/>
        <dsp:cNvSpPr/>
      </dsp:nvSpPr>
      <dsp:spPr>
        <a:xfrm>
          <a:off x="0" y="3081714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Our Policy: Explicit Commitment to Contingent Quantitative Easing</a:t>
          </a:r>
        </a:p>
      </dsp:txBody>
      <dsp:txXfrm>
        <a:off x="69812" y="3151526"/>
        <a:ext cx="8089976" cy="1290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B2342-7871-443A-B109-18E77EE3B774}">
      <dsp:nvSpPr>
        <dsp:cNvPr id="0" name=""/>
        <dsp:cNvSpPr/>
      </dsp:nvSpPr>
      <dsp:spPr>
        <a:xfrm>
          <a:off x="0" y="86411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Sizable GDP Gap</a:t>
          </a:r>
          <a:endParaRPr lang="en-US" sz="3600" kern="1200" dirty="0"/>
        </a:p>
      </dsp:txBody>
      <dsp:txXfrm>
        <a:off x="42151" y="906262"/>
        <a:ext cx="8145298" cy="779158"/>
      </dsp:txXfrm>
    </dsp:sp>
    <dsp:sp modelId="{C5198FF6-D128-4B07-8C43-92205543B66C}">
      <dsp:nvSpPr>
        <dsp:cNvPr id="0" name=""/>
        <dsp:cNvSpPr/>
      </dsp:nvSpPr>
      <dsp:spPr>
        <a:xfrm>
          <a:off x="0" y="183125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Unemployment Exceptionally High</a:t>
          </a:r>
          <a:endParaRPr lang="en-US" sz="3600" kern="1200" dirty="0"/>
        </a:p>
      </dsp:txBody>
      <dsp:txXfrm>
        <a:off x="42151" y="1873402"/>
        <a:ext cx="8145298" cy="779158"/>
      </dsp:txXfrm>
    </dsp:sp>
    <dsp:sp modelId="{C11B4BF5-D089-4ED6-9CF7-20EA2A688E9D}">
      <dsp:nvSpPr>
        <dsp:cNvPr id="0" name=""/>
        <dsp:cNvSpPr/>
      </dsp:nvSpPr>
      <dsp:spPr>
        <a:xfrm>
          <a:off x="0" y="2798391"/>
          <a:ext cx="822960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Inflation Well Anchored Around 2% Target</a:t>
          </a:r>
          <a:endParaRPr lang="en-US" sz="3600" kern="1200" dirty="0"/>
        </a:p>
      </dsp:txBody>
      <dsp:txXfrm>
        <a:off x="42151" y="2840542"/>
        <a:ext cx="8145298" cy="7791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7A0F7-823C-4302-8CC2-06CE7DE92AE2}">
      <dsp:nvSpPr>
        <dsp:cNvPr id="0" name=""/>
        <dsp:cNvSpPr/>
      </dsp:nvSpPr>
      <dsp:spPr>
        <a:xfrm>
          <a:off x="0" y="4497890"/>
          <a:ext cx="8229600" cy="1280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Unconventional Monetary Policy</a:t>
          </a:r>
          <a:endParaRPr lang="zh-CN" altLang="en-US" sz="2800" kern="1200" dirty="0"/>
        </a:p>
      </dsp:txBody>
      <dsp:txXfrm>
        <a:off x="0" y="4497890"/>
        <a:ext cx="8229600" cy="691279"/>
      </dsp:txXfrm>
    </dsp:sp>
    <dsp:sp modelId="{5308F8C4-8997-46E6-BBC2-522978B64984}">
      <dsp:nvSpPr>
        <dsp:cNvPr id="0" name=""/>
        <dsp:cNvSpPr/>
      </dsp:nvSpPr>
      <dsp:spPr>
        <a:xfrm>
          <a:off x="417" y="5185184"/>
          <a:ext cx="4025458" cy="6431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 smtClean="0"/>
            <a:t>Asset Purchases</a:t>
          </a:r>
          <a:endParaRPr lang="zh-CN" altLang="en-US" sz="3200" kern="1200" dirty="0"/>
        </a:p>
      </dsp:txBody>
      <dsp:txXfrm>
        <a:off x="417" y="5185184"/>
        <a:ext cx="4025458" cy="643184"/>
      </dsp:txXfrm>
    </dsp:sp>
    <dsp:sp modelId="{451ADAB7-AC18-47DA-A264-455FC2FD63FC}">
      <dsp:nvSpPr>
        <dsp:cNvPr id="0" name=""/>
        <dsp:cNvSpPr/>
      </dsp:nvSpPr>
      <dsp:spPr>
        <a:xfrm>
          <a:off x="4025876" y="5185184"/>
          <a:ext cx="4203306" cy="6431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 smtClean="0"/>
            <a:t>Forward Guidance</a:t>
          </a:r>
          <a:endParaRPr lang="zh-CN" altLang="en-US" sz="3200" kern="1200" dirty="0"/>
        </a:p>
      </dsp:txBody>
      <dsp:txXfrm>
        <a:off x="4025876" y="5185184"/>
        <a:ext cx="4203306" cy="643184"/>
      </dsp:txXfrm>
    </dsp:sp>
    <dsp:sp modelId="{2DA24729-BFFA-4454-BC19-24BC96AF02FF}">
      <dsp:nvSpPr>
        <dsp:cNvPr id="0" name=""/>
        <dsp:cNvSpPr/>
      </dsp:nvSpPr>
      <dsp:spPr>
        <a:xfrm rot="10800000">
          <a:off x="0" y="2251084"/>
          <a:ext cx="8229600" cy="226893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Conventional Monetary Policy</a:t>
          </a:r>
          <a:endParaRPr lang="zh-CN" altLang="en-US" sz="2800" kern="1200" dirty="0"/>
        </a:p>
      </dsp:txBody>
      <dsp:txXfrm rot="-10800000">
        <a:off x="0" y="2251084"/>
        <a:ext cx="8229600" cy="796395"/>
      </dsp:txXfrm>
    </dsp:sp>
    <dsp:sp modelId="{6777B4EE-1A8A-43AD-9C67-C5ADAF6BEC6D}">
      <dsp:nvSpPr>
        <dsp:cNvPr id="0" name=""/>
        <dsp:cNvSpPr/>
      </dsp:nvSpPr>
      <dsp:spPr>
        <a:xfrm>
          <a:off x="0" y="3096346"/>
          <a:ext cx="8227590" cy="6784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kern="1200" dirty="0" smtClean="0"/>
            <a:t>Interest Rate Hit Lower Bound</a:t>
          </a:r>
          <a:endParaRPr lang="zh-CN" altLang="en-US" sz="3200" kern="1200" dirty="0"/>
        </a:p>
      </dsp:txBody>
      <dsp:txXfrm>
        <a:off x="0" y="3096346"/>
        <a:ext cx="8227590" cy="678411"/>
      </dsp:txXfrm>
    </dsp:sp>
    <dsp:sp modelId="{4CFF2418-A294-4CAA-A3C7-2C7D9F98EA28}">
      <dsp:nvSpPr>
        <dsp:cNvPr id="0" name=""/>
        <dsp:cNvSpPr/>
      </dsp:nvSpPr>
      <dsp:spPr>
        <a:xfrm rot="10800000">
          <a:off x="0" y="4279"/>
          <a:ext cx="8229600" cy="226893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kern="1200" dirty="0" smtClean="0"/>
            <a:t>Sluggish Economy</a:t>
          </a:r>
          <a:endParaRPr lang="zh-CN" altLang="en-US" sz="2800" kern="1200" dirty="0"/>
        </a:p>
      </dsp:txBody>
      <dsp:txXfrm rot="10800000">
        <a:off x="0" y="4279"/>
        <a:ext cx="8229600" cy="1474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BB9F1-F9FC-4525-837F-F3A3DC13B2D1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8F22B78-8EB8-458F-8EDA-E6903666CB16}">
      <dsp:nvSpPr>
        <dsp:cNvPr id="0" name=""/>
        <dsp:cNvSpPr/>
      </dsp:nvSpPr>
      <dsp:spPr>
        <a:xfrm>
          <a:off x="3495" y="1180733"/>
          <a:ext cx="5145258" cy="21644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Weak Recovery Despite Accommodative Monetary Policy </a:t>
          </a:r>
          <a:endParaRPr lang="zh-CN" altLang="en-US" sz="3400" kern="1200" dirty="0"/>
        </a:p>
      </dsp:txBody>
      <dsp:txXfrm>
        <a:off x="109157" y="1286395"/>
        <a:ext cx="4933934" cy="1953172"/>
      </dsp:txXfrm>
    </dsp:sp>
    <dsp:sp modelId="{4A2BD80C-B55A-4E1B-A89D-4CF0D8422C2B}">
      <dsp:nvSpPr>
        <dsp:cNvPr id="0" name=""/>
        <dsp:cNvSpPr/>
      </dsp:nvSpPr>
      <dsp:spPr>
        <a:xfrm>
          <a:off x="5351681" y="1180733"/>
          <a:ext cx="2874422" cy="21644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300" kern="1200" dirty="0" smtClean="0"/>
            <a:t>Further Stimulus needed</a:t>
          </a:r>
          <a:endParaRPr lang="zh-CN" altLang="en-US" sz="3300" kern="1200" dirty="0"/>
        </a:p>
      </dsp:txBody>
      <dsp:txXfrm>
        <a:off x="5457343" y="1286395"/>
        <a:ext cx="2663098" cy="1953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B2342-7871-443A-B109-18E77EE3B774}">
      <dsp:nvSpPr>
        <dsp:cNvPr id="0" name=""/>
        <dsp:cNvSpPr/>
      </dsp:nvSpPr>
      <dsp:spPr>
        <a:xfrm>
          <a:off x="0" y="531813"/>
          <a:ext cx="8229600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Clarify and Commit Fed to Further Stimulus</a:t>
          </a:r>
          <a:endParaRPr lang="en-US" sz="3100" kern="1200" dirty="0"/>
        </a:p>
      </dsp:txBody>
      <dsp:txXfrm>
        <a:off x="60116" y="591929"/>
        <a:ext cx="8109368" cy="1111247"/>
      </dsp:txXfrm>
    </dsp:sp>
    <dsp:sp modelId="{C5198FF6-D128-4B07-8C43-92205543B66C}">
      <dsp:nvSpPr>
        <dsp:cNvPr id="0" name=""/>
        <dsp:cNvSpPr/>
      </dsp:nvSpPr>
      <dsp:spPr>
        <a:xfrm>
          <a:off x="0" y="1904540"/>
          <a:ext cx="8229600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Provide Stability to Offset Uncertainty Over Fiscal Policy and Other Macroeconomic Risks</a:t>
          </a:r>
          <a:endParaRPr lang="en-US" sz="3100" kern="1200" dirty="0"/>
        </a:p>
      </dsp:txBody>
      <dsp:txXfrm>
        <a:off x="60116" y="1964656"/>
        <a:ext cx="8109368" cy="1111247"/>
      </dsp:txXfrm>
    </dsp:sp>
    <dsp:sp modelId="{C11B4BF5-D089-4ED6-9CF7-20EA2A688E9D}">
      <dsp:nvSpPr>
        <dsp:cNvPr id="0" name=""/>
        <dsp:cNvSpPr/>
      </dsp:nvSpPr>
      <dsp:spPr>
        <a:xfrm>
          <a:off x="0" y="3225299"/>
          <a:ext cx="8229600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Induce Confidence in the Recovery to Encourage Additional Investment and Consumption</a:t>
          </a:r>
          <a:endParaRPr lang="en-US" sz="3100" kern="1200" dirty="0"/>
        </a:p>
      </dsp:txBody>
      <dsp:txXfrm>
        <a:off x="60116" y="3285415"/>
        <a:ext cx="8109368" cy="11112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B2342-7871-443A-B109-18E77EE3B774}">
      <dsp:nvSpPr>
        <dsp:cNvPr id="0" name=""/>
        <dsp:cNvSpPr/>
      </dsp:nvSpPr>
      <dsp:spPr>
        <a:xfrm>
          <a:off x="0" y="14143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Inflation Rises from a Supply Shock</a:t>
          </a:r>
          <a:endParaRPr lang="en-US" sz="3600" kern="1200" dirty="0"/>
        </a:p>
      </dsp:txBody>
      <dsp:txXfrm>
        <a:off x="69812" y="83955"/>
        <a:ext cx="8089976" cy="1290481"/>
      </dsp:txXfrm>
    </dsp:sp>
    <dsp:sp modelId="{C5198FF6-D128-4B07-8C43-92205543B66C}">
      <dsp:nvSpPr>
        <dsp:cNvPr id="0" name=""/>
        <dsp:cNvSpPr/>
      </dsp:nvSpPr>
      <dsp:spPr>
        <a:xfrm>
          <a:off x="0" y="1547928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Natural</a:t>
          </a:r>
          <a:r>
            <a:rPr lang="en-US" sz="3600" kern="1200" baseline="0" dirty="0" smtClean="0"/>
            <a:t> Rate of Unemployment is Higher than Currently Projected</a:t>
          </a:r>
          <a:endParaRPr lang="en-US" sz="3600" kern="1200" dirty="0"/>
        </a:p>
      </dsp:txBody>
      <dsp:txXfrm>
        <a:off x="69812" y="1617740"/>
        <a:ext cx="8089976" cy="1290481"/>
      </dsp:txXfrm>
    </dsp:sp>
    <dsp:sp modelId="{C11B4BF5-D089-4ED6-9CF7-20EA2A688E9D}">
      <dsp:nvSpPr>
        <dsp:cNvPr id="0" name=""/>
        <dsp:cNvSpPr/>
      </dsp:nvSpPr>
      <dsp:spPr>
        <a:xfrm>
          <a:off x="0" y="3081714"/>
          <a:ext cx="8229600" cy="1430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Our Policy is Successful and Unemployment Falls Below 7%</a:t>
          </a:r>
          <a:endParaRPr lang="en-US" sz="3600" kern="1200" dirty="0"/>
        </a:p>
      </dsp:txBody>
      <dsp:txXfrm>
        <a:off x="69812" y="3151526"/>
        <a:ext cx="8089976" cy="12904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B2342-7871-443A-B109-18E77EE3B774}">
      <dsp:nvSpPr>
        <dsp:cNvPr id="0" name=""/>
        <dsp:cNvSpPr/>
      </dsp:nvSpPr>
      <dsp:spPr>
        <a:xfrm>
          <a:off x="0" y="11529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Long Term Inflation Target of 2%</a:t>
          </a:r>
          <a:endParaRPr lang="en-US" sz="5200" kern="1200" dirty="0"/>
        </a:p>
      </dsp:txBody>
      <dsp:txXfrm>
        <a:off x="100979" y="112508"/>
        <a:ext cx="8027642" cy="1866602"/>
      </dsp:txXfrm>
    </dsp:sp>
    <dsp:sp modelId="{C5198FF6-D128-4B07-8C43-92205543B66C}">
      <dsp:nvSpPr>
        <dsp:cNvPr id="0" name=""/>
        <dsp:cNvSpPr/>
      </dsp:nvSpPr>
      <dsp:spPr>
        <a:xfrm>
          <a:off x="0" y="2229849"/>
          <a:ext cx="8229600" cy="206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Temporary Nature of Policy</a:t>
          </a:r>
          <a:endParaRPr lang="en-US" sz="5200" kern="1200" dirty="0"/>
        </a:p>
      </dsp:txBody>
      <dsp:txXfrm>
        <a:off x="100979" y="2330828"/>
        <a:ext cx="8027642" cy="18666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B2342-7871-443A-B109-18E77EE3B774}">
      <dsp:nvSpPr>
        <dsp:cNvPr id="0" name=""/>
        <dsp:cNvSpPr/>
      </dsp:nvSpPr>
      <dsp:spPr>
        <a:xfrm>
          <a:off x="0" y="336584"/>
          <a:ext cx="8229600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Economic Factors Warrant Further Monetary Stimulus</a:t>
          </a:r>
          <a:endParaRPr lang="en-US" sz="3400" kern="1200" dirty="0"/>
        </a:p>
      </dsp:txBody>
      <dsp:txXfrm>
        <a:off x="66025" y="402609"/>
        <a:ext cx="8097550" cy="1220470"/>
      </dsp:txXfrm>
    </dsp:sp>
    <dsp:sp modelId="{C5198FF6-D128-4B07-8C43-92205543B66C}">
      <dsp:nvSpPr>
        <dsp:cNvPr id="0" name=""/>
        <dsp:cNvSpPr/>
      </dsp:nvSpPr>
      <dsp:spPr>
        <a:xfrm>
          <a:off x="0" y="1844019"/>
          <a:ext cx="8229600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Increased Commitment and Clarity of Conditional QE Boosts Recovery Confidence</a:t>
          </a:r>
          <a:endParaRPr lang="en-US" sz="3400" kern="1200" dirty="0"/>
        </a:p>
      </dsp:txBody>
      <dsp:txXfrm>
        <a:off x="66025" y="1910044"/>
        <a:ext cx="8097550" cy="1220470"/>
      </dsp:txXfrm>
    </dsp:sp>
    <dsp:sp modelId="{C11B4BF5-D089-4ED6-9CF7-20EA2A688E9D}">
      <dsp:nvSpPr>
        <dsp:cNvPr id="0" name=""/>
        <dsp:cNvSpPr/>
      </dsp:nvSpPr>
      <dsp:spPr>
        <a:xfrm>
          <a:off x="0" y="3294459"/>
          <a:ext cx="8229600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Inflation Remains Under Control</a:t>
          </a:r>
          <a:endParaRPr lang="en-US" sz="3400" kern="1200" dirty="0"/>
        </a:p>
      </dsp:txBody>
      <dsp:txXfrm>
        <a:off x="66025" y="3360484"/>
        <a:ext cx="8097550" cy="122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0.18304</cdr:x>
      <cdr:y>0.11476</cdr:y>
    </cdr:from>
    <cdr:to>
      <cdr:x>0.22466</cdr:x>
      <cdr:y>0.90659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584176" y="720080"/>
          <a:ext cx="360213" cy="4968552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0.52651</cdr:x>
      <cdr:y>0.11094</cdr:y>
    </cdr:from>
    <cdr:to>
      <cdr:x>0.61084</cdr:x>
      <cdr:y>0.90659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556847" y="696120"/>
          <a:ext cx="729860" cy="4992512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0.7904</cdr:x>
      <cdr:y>0.21804</cdr:y>
    </cdr:from>
    <cdr:to>
      <cdr:x>0.94848</cdr:x>
      <cdr:y>0.34428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840760" y="1368152"/>
          <a:ext cx="1368152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-$867B, </a:t>
          </a:r>
        </a:p>
        <a:p xmlns:a="http://schemas.openxmlformats.org/drawingml/2006/main">
          <a:r>
            <a:rPr lang="en-US" sz="1800" dirty="0" smtClean="0"/>
            <a:t>or -6.4%</a:t>
          </a:r>
          <a:endParaRPr lang="en-US" sz="18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0.63312</cdr:x>
      <cdr:y>0.10982</cdr:y>
    </cdr:from>
    <cdr:to>
      <cdr:x>0.74128</cdr:x>
      <cdr:y>0.90053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479536" y="689099"/>
          <a:ext cx="936104" cy="4961501"/>
        </a:xfrm>
        <a:prstGeom xmlns:a="http://schemas.openxmlformats.org/drawingml/2006/main" prst="rect">
          <a:avLst/>
        </a:prstGeom>
        <a:solidFill xmlns:a="http://schemas.openxmlformats.org/drawingml/2006/main">
          <a:srgbClr val="7F7F7F">
            <a:alpha val="48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0.19216</cdr:x>
      <cdr:y>0.10982</cdr:y>
    </cdr:from>
    <cdr:to>
      <cdr:x>0.23312</cdr:x>
      <cdr:y>0.90053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663112" y="689099"/>
          <a:ext cx="354501" cy="496151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0.4555</cdr:x>
      <cdr:y>0.12369</cdr:y>
    </cdr:from>
    <cdr:to>
      <cdr:x>0.7695</cdr:x>
      <cdr:y>0.89056</cdr:y>
    </cdr:to>
    <cdr:grpSp>
      <cdr:nvGrpSpPr>
        <cdr:cNvPr id="1074" name="Group 15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3901303" y="720084"/>
          <a:ext cx="2689372" cy="4464471"/>
          <a:chOff x="4114800" y="516622"/>
          <a:chExt cx="2936240" cy="4484494"/>
        </a:xfrm>
      </cdr:grpSpPr>
      <cdr:sp macro="" textlink="">
        <cdr:nvSpPr>
          <cdr:cNvPr id="1076" name="Rectangle 10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5486400" y="528320"/>
            <a:ext cx="497839" cy="447279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77933C">
              <a:alpha val="50195"/>
            </a:srgbClr>
          </a:solidFill>
          <a:ln xmlns:a="http://schemas.openxmlformats.org/drawingml/2006/main">
            <a:noFill/>
          </a:ln>
          <a:effectLst xmlns:a="http://schemas.openxmlformats.org/drawingml/2006/main">
            <a:outerShdw blurRad="40000" dist="23000" dir="5400000" rotWithShape="0">
              <a:srgbClr val="808080">
                <a:alpha val="34999"/>
              </a:srgbClr>
            </a:outerShdw>
          </a:effectLst>
          <a:extLst xmlns:a="http://schemas.openxmlformats.org/drawingml/2006/main"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cdr:spPr>
        <cdr:txBody>
          <a:bodyPr xmlns:a="http://schemas.openxmlformats.org/drawingml/2006/main" vertOverflow="clip" wrap="square" lIns="91440" tIns="45720" rIns="91440" bIns="45720" anchor="t"/>
          <a:lstStyle xmlns:a="http://schemas.openxmlformats.org/drawingml/2006/main"/>
          <a:p xmlns:a="http://schemas.openxmlformats.org/drawingml/2006/main">
            <a:pPr algn="ctr" rtl="0">
              <a:defRPr sz="1000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Calibri"/>
                <a:cs typeface="Calibri"/>
              </a:rPr>
              <a:t>QE2</a:t>
            </a:r>
            <a:endParaRPr lang="en-US" dirty="0"/>
          </a:p>
        </cdr:txBody>
      </cdr:sp>
      <cdr:sp macro="" textlink="">
        <cdr:nvSpPr>
          <cdr:cNvPr id="1077" name="Rectangle 12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6205923" y="516622"/>
            <a:ext cx="845117" cy="4484494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604A7B">
              <a:alpha val="50195"/>
            </a:srgbClr>
          </a:solidFill>
          <a:ln xmlns:a="http://schemas.openxmlformats.org/drawingml/2006/main">
            <a:noFill/>
          </a:ln>
          <a:effectLst xmlns:a="http://schemas.openxmlformats.org/drawingml/2006/main">
            <a:outerShdw blurRad="40000" dist="23000" dir="5400000" rotWithShape="0">
              <a:srgbClr val="808080">
                <a:alpha val="34999"/>
              </a:srgbClr>
            </a:outerShdw>
          </a:effectLst>
          <a:extLst xmlns:a="http://schemas.openxmlformats.org/drawingml/2006/main"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cdr:spPr>
        <cdr:txBody>
          <a:bodyPr xmlns:a="http://schemas.openxmlformats.org/drawingml/2006/main" vertOverflow="clip" wrap="square" lIns="91440" tIns="45720" rIns="91440" bIns="45720" anchor="t"/>
          <a:lstStyle xmlns:a="http://schemas.openxmlformats.org/drawingml/2006/main"/>
          <a:p xmlns:a="http://schemas.openxmlformats.org/drawingml/2006/main">
            <a:pPr algn="ctr" rtl="0">
              <a:defRPr sz="1000"/>
            </a:pPr>
            <a:r>
              <a:rPr lang="en-US" sz="1800" b="0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Twist</a:t>
            </a:r>
            <a:endParaRPr lang="en-US"/>
          </a:p>
        </cdr:txBody>
      </cdr:sp>
      <cdr:sp macro="" textlink="">
        <cdr:nvSpPr>
          <cdr:cNvPr id="1075" name="Rectangle 9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4114800" y="528320"/>
            <a:ext cx="924559" cy="447279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D99694">
              <a:alpha val="50195"/>
            </a:srgbClr>
          </a:solidFill>
          <a:ln xmlns:a="http://schemas.openxmlformats.org/drawingml/2006/main">
            <a:noFill/>
          </a:ln>
          <a:effectLst xmlns:a="http://schemas.openxmlformats.org/drawingml/2006/main">
            <a:outerShdw blurRad="40000" dist="23000" dir="5400000" rotWithShape="0">
              <a:srgbClr val="808080">
                <a:alpha val="34999"/>
              </a:srgbClr>
            </a:outerShdw>
          </a:effectLst>
          <a:extLst xmlns:a="http://schemas.openxmlformats.org/drawingml/2006/main"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cdr:spPr>
        <cdr:txBody>
          <a:bodyPr xmlns:a="http://schemas.openxmlformats.org/drawingml/2006/main" vertOverflow="clip" wrap="square" lIns="91440" tIns="45720" rIns="91440" bIns="45720" anchor="t"/>
          <a:lstStyle xmlns:a="http://schemas.openxmlformats.org/drawingml/2006/main"/>
          <a:p xmlns:a="http://schemas.openxmlformats.org/drawingml/2006/main">
            <a:pPr algn="ctr" rtl="0">
              <a:defRPr sz="1000"/>
            </a:pPr>
            <a:r>
              <a:rPr lang="en-US" sz="1800" b="0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QE1</a:t>
            </a:r>
            <a:endParaRPr lang="en-US"/>
          </a:p>
        </cdr:txBody>
      </cdr:sp>
    </cdr:grp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0.45884</cdr:x>
      <cdr:y>0.11468</cdr:y>
    </cdr:from>
    <cdr:to>
      <cdr:x>0.58484</cdr:x>
      <cdr:y>0.88306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3971866" y="720080"/>
          <a:ext cx="1090696" cy="482453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t" anchorCtr="1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rgbClr val="000000"/>
              </a:solidFill>
            </a:rPr>
            <a:t>QE1</a:t>
          </a:r>
        </a:p>
      </cdr:txBody>
    </cdr:sp>
  </cdr:relSizeAnchor>
  <cdr:relSizeAnchor xmlns:cdr="http://schemas.openxmlformats.org/drawingml/2006/chartDrawing">
    <cdr:from>
      <cdr:x>0.63358</cdr:x>
      <cdr:y>0.11468</cdr:y>
    </cdr:from>
    <cdr:to>
      <cdr:x>0.68588</cdr:x>
      <cdr:y>0.88306</cdr:y>
    </cdr:to>
    <cdr:sp macro="" textlink="">
      <cdr:nvSpPr>
        <cdr:cNvPr id="12" name="Rectangle 11"/>
        <cdr:cNvSpPr/>
      </cdr:nvSpPr>
      <cdr:spPr>
        <a:xfrm xmlns:a="http://schemas.openxmlformats.org/drawingml/2006/main">
          <a:off x="5484471" y="720080"/>
          <a:ext cx="452726" cy="482453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75000"/>
            <a:alpha val="50000"/>
          </a:schemeClr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t" anchorCtr="1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800" dirty="0">
              <a:solidFill>
                <a:srgbClr val="000000"/>
              </a:solidFill>
            </a:rPr>
            <a:t>QE2</a:t>
          </a:r>
        </a:p>
      </cdr:txBody>
    </cdr:sp>
  </cdr:relSizeAnchor>
  <cdr:relSizeAnchor xmlns:cdr="http://schemas.openxmlformats.org/drawingml/2006/chartDrawing">
    <cdr:from>
      <cdr:x>0.70728</cdr:x>
      <cdr:y>0.11468</cdr:y>
    </cdr:from>
    <cdr:to>
      <cdr:x>0.80713</cdr:x>
      <cdr:y>0.88306</cdr:y>
    </cdr:to>
    <cdr:sp macro="" textlink="">
      <cdr:nvSpPr>
        <cdr:cNvPr id="15" name="Rectangle 14"/>
        <cdr:cNvSpPr/>
      </cdr:nvSpPr>
      <cdr:spPr>
        <a:xfrm xmlns:a="http://schemas.openxmlformats.org/drawingml/2006/main">
          <a:off x="6122442" y="720080"/>
          <a:ext cx="864334" cy="482453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75000"/>
            <a:alpha val="50000"/>
          </a:schemeClr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t" anchorCtr="1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n-US" sz="1800" dirty="0">
              <a:solidFill>
                <a:srgbClr val="000000"/>
              </a:solidFill>
            </a:rPr>
            <a:t>Twist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0.1672</cdr:x>
      <cdr:y>0.02546</cdr:y>
    </cdr:from>
    <cdr:to>
      <cdr:x>0.20817</cdr:x>
      <cdr:y>0.89093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447088" y="144016"/>
          <a:ext cx="354588" cy="4896544"/>
        </a:xfrm>
        <a:prstGeom xmlns:a="http://schemas.openxmlformats.org/drawingml/2006/main" prst="rect">
          <a:avLst/>
        </a:prstGeom>
        <a:solidFill xmlns:a="http://schemas.openxmlformats.org/drawingml/2006/main">
          <a:srgbClr val="7F7F7F">
            <a:alpha val="5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0.50832</cdr:x>
      <cdr:y>0.02546</cdr:y>
    </cdr:from>
    <cdr:to>
      <cdr:x>0.58433</cdr:x>
      <cdr:y>0.89093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4399416" y="144016"/>
          <a:ext cx="657852" cy="4896526"/>
        </a:xfrm>
        <a:prstGeom xmlns:a="http://schemas.openxmlformats.org/drawingml/2006/main" prst="rect">
          <a:avLst/>
        </a:prstGeom>
        <a:solidFill xmlns:a="http://schemas.openxmlformats.org/drawingml/2006/main">
          <a:srgbClr val="7F7F7F">
            <a:alpha val="48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0.0008</cdr:x>
      <cdr:y>0.39455</cdr:y>
    </cdr:from>
    <cdr:to>
      <cdr:x>0.03408</cdr:x>
      <cdr:y>0.56001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8" y="2232248"/>
          <a:ext cx="28803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Percent</a:t>
          </a:r>
          <a:endParaRPr lang="en-US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</cdr:x>
      <cdr:y>0.11688</cdr:y>
    </cdr:from>
    <cdr:to>
      <cdr:x>0.88499</cdr:x>
      <cdr:y>0.85714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995120" y="648072"/>
          <a:ext cx="288032" cy="4104456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0.68375</cdr:x>
      <cdr:y>0.11688</cdr:y>
    </cdr:from>
    <cdr:to>
      <cdr:x>0.70125</cdr:x>
      <cdr:y>0.85714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5626968" y="648072"/>
          <a:ext cx="144016" cy="4104456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0.43</cdr:x>
      <cdr:y>0.11688</cdr:y>
    </cdr:from>
    <cdr:to>
      <cdr:x>0.4475</cdr:x>
      <cdr:y>0.85714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3538736" y="648072"/>
          <a:ext cx="144016" cy="4104456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0.21875</cdr:x>
      <cdr:y>0.11688</cdr:y>
    </cdr:from>
    <cdr:to>
      <cdr:x>0.25375</cdr:x>
      <cdr:y>0.85714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1800200" y="648072"/>
          <a:ext cx="288032" cy="4104456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0.18375</cdr:x>
      <cdr:y>0.11688</cdr:y>
    </cdr:from>
    <cdr:to>
      <cdr:x>0.1925</cdr:x>
      <cdr:y>0.85714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1512168" y="648072"/>
          <a:ext cx="72008" cy="4104456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0.06125</cdr:x>
      <cdr:y>0.11688</cdr:y>
    </cdr:from>
    <cdr:to>
      <cdr:x>0.0668</cdr:x>
      <cdr:y>0.85714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504056" y="648072"/>
          <a:ext cx="45719" cy="4104456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50000"/>
            <a:lumOff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0.47436</cdr:y>
    </cdr:from>
    <cdr:to>
      <cdr:x>0.05122</cdr:x>
      <cdr:y>0.62821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2664296"/>
          <a:ext cx="432048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Percent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0.02561</cdr:x>
      <cdr:y>0.5641</cdr:y>
    </cdr:from>
    <cdr:to>
      <cdr:x>0.13401</cdr:x>
      <cdr:y>0.7269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6024" y="31683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0.23937</cdr:x>
      <cdr:y>0.1413</cdr:y>
    </cdr:from>
    <cdr:to>
      <cdr:x>0.273</cdr:x>
      <cdr:y>0.8587</cdr:y>
    </cdr:to>
    <cdr:sp macro="" textlink="">
      <cdr:nvSpPr>
        <cdr:cNvPr id="1045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50192" y="822608"/>
          <a:ext cx="288032" cy="4176480"/>
        </a:xfrm>
        <a:prstGeom xmlns:a="http://schemas.openxmlformats.org/drawingml/2006/main" prst="rect">
          <a:avLst/>
        </a:prstGeom>
        <a:solidFill xmlns:a="http://schemas.openxmlformats.org/drawingml/2006/main">
          <a:srgbClr val="A6A6A6">
            <a:alpha val="50000"/>
          </a:srgbClr>
        </a:soli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808080">
              <a:alpha val="34999"/>
            </a:srgbClr>
          </a:outerShdw>
        </a:effectLst>
        <a:extLst xmlns:a="http://schemas.openxmlformats.org/drawingml/2006/main"/>
      </cdr:spPr>
    </cdr:sp>
  </cdr:relSizeAnchor>
  <cdr:relSizeAnchor xmlns:cdr="http://schemas.openxmlformats.org/drawingml/2006/chartDrawing">
    <cdr:from>
      <cdr:x>0.44115</cdr:x>
      <cdr:y>0.1413</cdr:y>
    </cdr:from>
    <cdr:to>
      <cdr:x>0.46108</cdr:x>
      <cdr:y>0.8587</cdr:y>
    </cdr:to>
    <cdr:sp macro="" textlink="">
      <cdr:nvSpPr>
        <cdr:cNvPr id="1046" name="Rectangl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78384" y="822608"/>
          <a:ext cx="170699" cy="4176474"/>
        </a:xfrm>
        <a:prstGeom xmlns:a="http://schemas.openxmlformats.org/drawingml/2006/main" prst="rect">
          <a:avLst/>
        </a:prstGeom>
        <a:solidFill xmlns:a="http://schemas.openxmlformats.org/drawingml/2006/main">
          <a:srgbClr val="A6A6A6">
            <a:alpha val="50000"/>
          </a:srgbClr>
        </a:soli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808080">
              <a:alpha val="34999"/>
            </a:srgbClr>
          </a:outerShdw>
        </a:effectLst>
        <a:extLst xmlns:a="http://schemas.openxmlformats.org/drawingml/2006/main"/>
      </cdr:spPr>
    </cdr:sp>
  </cdr:relSizeAnchor>
  <cdr:relSizeAnchor xmlns:cdr="http://schemas.openxmlformats.org/drawingml/2006/chartDrawing">
    <cdr:from>
      <cdr:x>0.20725</cdr:x>
      <cdr:y>0.1413</cdr:y>
    </cdr:from>
    <cdr:to>
      <cdr:x>0.21415</cdr:x>
      <cdr:y>0.8587</cdr:y>
    </cdr:to>
    <cdr:sp macro="" textlink="">
      <cdr:nvSpPr>
        <cdr:cNvPr id="1047" name="Rectangl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75071" y="822608"/>
          <a:ext cx="59097" cy="4176464"/>
        </a:xfrm>
        <a:prstGeom xmlns:a="http://schemas.openxmlformats.org/drawingml/2006/main" prst="rect">
          <a:avLst/>
        </a:prstGeom>
        <a:solidFill xmlns:a="http://schemas.openxmlformats.org/drawingml/2006/main">
          <a:srgbClr val="A6A6A6">
            <a:alpha val="50000"/>
          </a:srgbClr>
        </a:soli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808080">
              <a:alpha val="34999"/>
            </a:srgbClr>
          </a:outerShdw>
        </a:effectLst>
        <a:extLst xmlns:a="http://schemas.openxmlformats.org/drawingml/2006/main"/>
      </cdr:spPr>
    </cdr:sp>
  </cdr:relSizeAnchor>
  <cdr:relSizeAnchor xmlns:cdr="http://schemas.openxmlformats.org/drawingml/2006/chartDrawing">
    <cdr:from>
      <cdr:x>0.67134</cdr:x>
      <cdr:y>0.1413</cdr:y>
    </cdr:from>
    <cdr:to>
      <cdr:x>0.69204</cdr:x>
      <cdr:y>0.8587</cdr:y>
    </cdr:to>
    <cdr:sp macro="" textlink="">
      <cdr:nvSpPr>
        <cdr:cNvPr id="1048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49971" y="822608"/>
          <a:ext cx="177293" cy="4176474"/>
        </a:xfrm>
        <a:prstGeom xmlns:a="http://schemas.openxmlformats.org/drawingml/2006/main" prst="rect">
          <a:avLst/>
        </a:prstGeom>
        <a:solidFill xmlns:a="http://schemas.openxmlformats.org/drawingml/2006/main">
          <a:srgbClr val="A6A6A6">
            <a:alpha val="50000"/>
          </a:srgbClr>
        </a:soli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808080">
              <a:alpha val="34999"/>
            </a:srgbClr>
          </a:outerShdw>
        </a:effectLst>
        <a:extLst xmlns:a="http://schemas.openxmlformats.org/drawingml/2006/main"/>
      </cdr:spPr>
    </cdr:sp>
  </cdr:relSizeAnchor>
  <cdr:relSizeAnchor xmlns:cdr="http://schemas.openxmlformats.org/drawingml/2006/chartDrawing">
    <cdr:from>
      <cdr:x>0.85311</cdr:x>
      <cdr:y>0.1413</cdr:y>
    </cdr:from>
    <cdr:to>
      <cdr:x>0.88733</cdr:x>
      <cdr:y>0.8587</cdr:y>
    </cdr:to>
    <cdr:sp macro="" textlink="">
      <cdr:nvSpPr>
        <cdr:cNvPr id="1049" name="Rectangle 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306776" y="822608"/>
          <a:ext cx="293090" cy="4176474"/>
        </a:xfrm>
        <a:prstGeom xmlns:a="http://schemas.openxmlformats.org/drawingml/2006/main" prst="rect">
          <a:avLst/>
        </a:prstGeom>
        <a:solidFill xmlns:a="http://schemas.openxmlformats.org/drawingml/2006/main">
          <a:srgbClr val="A6A6A6">
            <a:alpha val="50000"/>
          </a:srgbClr>
        </a:soli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808080">
              <a:alpha val="34999"/>
            </a:srgbClr>
          </a:outerShdw>
        </a:effectLst>
        <a:extLst xmlns:a="http://schemas.openxmlformats.org/drawingml/2006/main"/>
      </cdr:spPr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0.0002</cdr:x>
      <cdr:y>0.38622</cdr:y>
    </cdr:from>
    <cdr:to>
      <cdr:x>0.03603</cdr:x>
      <cdr:y>0.5939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36" y="2008728"/>
          <a:ext cx="321692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Percent</a:t>
          </a:r>
          <a:endParaRPr lang="en-US" sz="14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0.541</cdr:x>
      <cdr:y>0.19162</cdr:y>
    </cdr:from>
    <cdr:to>
      <cdr:x>0.621</cdr:x>
      <cdr:y>0.85346</cdr:y>
    </cdr:to>
    <cdr:sp macro="" textlink="">
      <cdr:nvSpPr>
        <cdr:cNvPr id="1026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33600" y="1115550"/>
          <a:ext cx="685190" cy="3853002"/>
        </a:xfrm>
        <a:prstGeom xmlns:a="http://schemas.openxmlformats.org/drawingml/2006/main" prst="rect">
          <a:avLst/>
        </a:prstGeom>
        <a:solidFill xmlns:a="http://schemas.openxmlformats.org/drawingml/2006/main">
          <a:srgbClr val="7F7F7F">
            <a:alpha val="25098"/>
          </a:srgbClr>
        </a:solidFill>
        <a:ln xmlns:a="http://schemas.openxmlformats.org/drawingml/2006/main">
          <a:noFill/>
        </a:ln>
        <a:effectLst xmlns:a="http://schemas.openxmlformats.org/drawingml/2006/main">
          <a:outerShdw blurRad="40000" dist="23000" dir="5400000" rotWithShape="0">
            <a:srgbClr val="808080">
              <a:alpha val="34999"/>
            </a:srgbClr>
          </a:outerShdw>
        </a:effectLst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0.63896</cdr:x>
      <cdr:y>0.0892</cdr:y>
    </cdr:from>
    <cdr:to>
      <cdr:x>0.73144</cdr:x>
      <cdr:y>0.88236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472608" y="504055"/>
          <a:ext cx="792080" cy="44817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0.01274</cdr:y>
    </cdr:from>
    <cdr:to>
      <cdr:x>1</cdr:x>
      <cdr:y>0.06372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72007"/>
          <a:ext cx="85648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/>
            <a:t>New Orders of Core Durable Goods (ex-Aircraft, ex-Defense)</a:t>
          </a:r>
          <a:endParaRPr lang="en-US" sz="14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0.5401</cdr:x>
      <cdr:y>0.11001</cdr:y>
    </cdr:from>
    <cdr:to>
      <cdr:x>0.62882</cdr:x>
      <cdr:y>0.90165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674466" y="690284"/>
          <a:ext cx="767855" cy="496736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  <a:alpha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0.15888</cdr:x>
      <cdr:y>0.10982</cdr:y>
    </cdr:from>
    <cdr:to>
      <cdr:x>0.20071</cdr:x>
      <cdr:y>0.90203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375080" y="689099"/>
          <a:ext cx="362031" cy="497088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50000"/>
            <a:alpha val="49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71D4D-7EB3-453F-86F3-CAF30E3DDFC6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C40ED-D286-4535-85DA-3CE8B75A4A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34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to the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C40ED-D286-4535-85DA-3CE8B75A4AD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7297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to title – also note ex-aircraft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C40ED-D286-4535-85DA-3CE8B75A4ADF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700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C40ED-D286-4535-85DA-3CE8B75A4ADF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402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C40ED-D286-4535-85DA-3CE8B75A4ADF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 to the FOMC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580995"/>
              </p:ext>
            </p:extLst>
          </p:nvPr>
        </p:nvGraphicFramePr>
        <p:xfrm>
          <a:off x="457200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58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6487010"/>
            <a:ext cx="594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Thomson Reuters/University of Michigan</a:t>
            </a:r>
            <a:endParaRPr lang="en-US" sz="1100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01734"/>
              </p:ext>
            </p:extLst>
          </p:nvPr>
        </p:nvGraphicFramePr>
        <p:xfrm>
          <a:off x="289560" y="518160"/>
          <a:ext cx="8564880" cy="582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2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6477000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 </a:t>
            </a:r>
            <a:r>
              <a:rPr lang="en-US" sz="1200" dirty="0" smtClean="0"/>
              <a:t>Board of Governors of the Federal Reserve   </a:t>
            </a:r>
            <a:endParaRPr lang="en-US" sz="1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338187"/>
              </p:ext>
            </p:extLst>
          </p:nvPr>
        </p:nvGraphicFramePr>
        <p:xfrm>
          <a:off x="0" y="980728"/>
          <a:ext cx="8980170" cy="5496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2606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Investors Lack Confidence in Corporate Debt 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7308304" y="1540768"/>
            <a:ext cx="432048" cy="4408512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20072" y="1540768"/>
            <a:ext cx="288032" cy="4408512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1720" y="1540768"/>
            <a:ext cx="288032" cy="4408512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6487299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Bank of America Merrill Lynch, Board of Governors of the Federal Reserve   </a:t>
            </a:r>
            <a:endParaRPr lang="en-US" sz="12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211517"/>
              </p:ext>
            </p:extLst>
          </p:nvPr>
        </p:nvGraphicFramePr>
        <p:xfrm>
          <a:off x="327660" y="1052736"/>
          <a:ext cx="8564880" cy="517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3810"/>
              </p:ext>
            </p:extLst>
          </p:nvPr>
        </p:nvGraphicFramePr>
        <p:xfrm>
          <a:off x="251520" y="836713"/>
          <a:ext cx="8564880" cy="565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8864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Businesses Lack Confidence in Recovery Prospects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7704" y="1340768"/>
            <a:ext cx="288032" cy="4471888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“Fiscal Cliff” Poses Broad Macroeconomic Risks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19" y="1196752"/>
            <a:ext cx="7554163" cy="50406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6487299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Congressional Budget Office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18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European Debt Crisis Under Control, For Now</a:t>
            </a:r>
            <a:endParaRPr lang="en-US" sz="28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133941"/>
              </p:ext>
            </p:extLst>
          </p:nvPr>
        </p:nvGraphicFramePr>
        <p:xfrm>
          <a:off x="395536" y="105273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6487299"/>
            <a:ext cx="739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International Monetary Fund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84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94953"/>
              </p:ext>
            </p:extLst>
          </p:nvPr>
        </p:nvGraphicFramePr>
        <p:xfrm>
          <a:off x="244592" y="291629"/>
          <a:ext cx="8654815" cy="6274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6589742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 Bureau of Economic Analysis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116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570213"/>
              </p:ext>
            </p:extLst>
          </p:nvPr>
        </p:nvGraphicFramePr>
        <p:xfrm>
          <a:off x="244592" y="291629"/>
          <a:ext cx="8654815" cy="6274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6589742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 Census Bureau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158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371204"/>
              </p:ext>
            </p:extLst>
          </p:nvPr>
        </p:nvGraphicFramePr>
        <p:xfrm>
          <a:off x="457200" y="404664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6444902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Board of Governors of the Federal Reserve</a:t>
            </a:r>
            <a:endParaRPr lang="en-US" sz="12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080983"/>
              </p:ext>
            </p:extLst>
          </p:nvPr>
        </p:nvGraphicFramePr>
        <p:xfrm>
          <a:off x="323528" y="548680"/>
          <a:ext cx="8564880" cy="582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40660"/>
              </p:ext>
            </p:extLst>
          </p:nvPr>
        </p:nvGraphicFramePr>
        <p:xfrm>
          <a:off x="251520" y="332656"/>
          <a:ext cx="8656320" cy="627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6444902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Standard &amp; Poor’s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5760640"/>
          </a:xfrm>
        </p:spPr>
        <p:txBody>
          <a:bodyPr/>
          <a:lstStyle/>
          <a:p>
            <a:r>
              <a:rPr lang="en-US" dirty="0" smtClean="0"/>
              <a:t>Current Economic Situation &amp; Dual Mandate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3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7656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Current Fed Policy: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b="1" u="sng" dirty="0" smtClean="0">
                <a:solidFill>
                  <a:srgbClr val="FF0000"/>
                </a:solidFill>
              </a:rPr>
              <a:t>If the outlook for the labor market does not improve substantially</a:t>
            </a:r>
            <a:r>
              <a:rPr lang="en-US" dirty="0" smtClean="0"/>
              <a:t>, the Committee will continue its purchases of agency mortgage-backed securities, undertake additional asset purchases, and employ its other policy tools as appropriate until such improvement is achieved in a context of price stability.”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444902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FOMC Statement, October 24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07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Policy: 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b="1" u="sng" dirty="0">
                <a:solidFill>
                  <a:srgbClr val="FF0000"/>
                </a:solidFill>
              </a:rPr>
              <a:t>If the unemployment rate remains above 7% and core inflation remains below 3</a:t>
            </a:r>
            <a:r>
              <a:rPr lang="en-US" b="1" u="sng" dirty="0" smtClean="0">
                <a:solidFill>
                  <a:srgbClr val="FF0000"/>
                </a:solidFill>
              </a:rPr>
              <a:t>%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</a:t>
            </a:r>
            <a:r>
              <a:rPr lang="en-US" dirty="0"/>
              <a:t>Committee will continue its purchases of agency mortgage-backed securities, undertake additional asset purchases, and employ its other policy </a:t>
            </a:r>
            <a:r>
              <a:rPr lang="en-US" dirty="0" smtClean="0"/>
              <a:t>tools</a:t>
            </a:r>
            <a:r>
              <a:rPr lang="en-US" dirty="0"/>
              <a:t> </a:t>
            </a:r>
            <a:r>
              <a:rPr lang="en-US" dirty="0" smtClean="0"/>
              <a:t>as it sees fit. 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92743"/>
              </p:ext>
            </p:extLst>
          </p:nvPr>
        </p:nvGraphicFramePr>
        <p:xfrm>
          <a:off x="395536" y="1484784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476672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Policy Goals: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59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Further Guidance Occurs If: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335754"/>
              </p:ext>
            </p:extLst>
          </p:nvPr>
        </p:nvGraphicFramePr>
        <p:xfrm>
          <a:off x="4572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77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Inflation will remain controlled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692727" y="3359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215837"/>
              </p:ext>
            </p:extLst>
          </p:nvPr>
        </p:nvGraphicFramePr>
        <p:xfrm>
          <a:off x="457200" y="1916832"/>
          <a:ext cx="8229600" cy="430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87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Summary: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954207"/>
              </p:ext>
            </p:extLst>
          </p:nvPr>
        </p:nvGraphicFramePr>
        <p:xfrm>
          <a:off x="539552" y="1268760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438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890916"/>
              </p:ext>
            </p:extLst>
          </p:nvPr>
        </p:nvGraphicFramePr>
        <p:xfrm>
          <a:off x="251520" y="188640"/>
          <a:ext cx="8654815" cy="6274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6589742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 Bureau of Economic Analysis; Congressional Budget Office </a:t>
            </a:r>
            <a:endParaRPr lang="en-US" sz="11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76256" y="1484784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1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18864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Underemployment </a:t>
            </a:r>
            <a:r>
              <a:rPr lang="en-US" sz="2800" b="1" dirty="0"/>
              <a:t>&amp;</a:t>
            </a:r>
            <a:r>
              <a:rPr lang="en-US" sz="2800" b="1" dirty="0" smtClean="0"/>
              <a:t> Unemployment Elevated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589742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 Bureau of Labor Statistics</a:t>
            </a:r>
            <a:endParaRPr lang="en-US" sz="11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45798"/>
              </p:ext>
            </p:extLst>
          </p:nvPr>
        </p:nvGraphicFramePr>
        <p:xfrm>
          <a:off x="244592" y="908720"/>
          <a:ext cx="8654815" cy="56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06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+mn-lt"/>
              </a:rPr>
              <a:t>Long-Term Unemployment Especially Problematic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583549"/>
              </p:ext>
            </p:extLst>
          </p:nvPr>
        </p:nvGraphicFramePr>
        <p:xfrm>
          <a:off x="467544" y="980728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6589742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 Bureau of Economic Analysis; Congressional Budget Office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959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+mn-lt"/>
              </a:rPr>
              <a:t>Inflation Remains Stable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941957"/>
              </p:ext>
            </p:extLst>
          </p:nvPr>
        </p:nvGraphicFramePr>
        <p:xfrm>
          <a:off x="251520" y="980728"/>
          <a:ext cx="84352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6589742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 Bureau of Economic Analysis;  Federal Reserve</a:t>
            </a:r>
            <a:endParaRPr lang="en-US" sz="1100" dirty="0"/>
          </a:p>
        </p:txBody>
      </p:sp>
      <p:sp>
        <p:nvSpPr>
          <p:cNvPr id="3" name="Rectangle 2"/>
          <p:cNvSpPr/>
          <p:nvPr/>
        </p:nvSpPr>
        <p:spPr>
          <a:xfrm>
            <a:off x="4283968" y="1124744"/>
            <a:ext cx="1008112" cy="5328592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894994"/>
              </p:ext>
            </p:extLst>
          </p:nvPr>
        </p:nvGraphicFramePr>
        <p:xfrm>
          <a:off x="323528" y="980728"/>
          <a:ext cx="8568000" cy="543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195736" y="1484784"/>
            <a:ext cx="1584176" cy="4824536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9410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+mn-lt"/>
              </a:rPr>
              <a:t>Inflation Expectations are Well Anchored</a:t>
            </a:r>
            <a:endParaRPr lang="en-US" sz="2800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3928" y="5645596"/>
            <a:ext cx="1553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Lehman Brothers Bankruptcy</a:t>
            </a:r>
            <a:endParaRPr lang="en-US" sz="1400" dirty="0"/>
          </a:p>
        </p:txBody>
      </p:sp>
      <p:cxnSp>
        <p:nvCxnSpPr>
          <p:cNvPr id="5" name="Straight Arrow Connector 4"/>
          <p:cNvCxnSpPr>
            <a:stCxn id="12" idx="1"/>
          </p:cNvCxnSpPr>
          <p:nvPr/>
        </p:nvCxnSpPr>
        <p:spPr>
          <a:xfrm flipH="1" flipV="1">
            <a:off x="3275856" y="5661248"/>
            <a:ext cx="648072" cy="2459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6589742"/>
            <a:ext cx="6912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 Federal Reserve;  Federal Reserve Bank of Philadelphia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04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Mandate 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521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15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Economic Headwinds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631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550</Words>
  <Application>Microsoft Office PowerPoint</Application>
  <PresentationFormat>On-screen Show (4:3)</PresentationFormat>
  <Paragraphs>105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主题</vt:lpstr>
      <vt:lpstr>Proposal to the FOMC</vt:lpstr>
      <vt:lpstr>Current Economic Situation &amp; Dual Mandate Performance</vt:lpstr>
      <vt:lpstr>PowerPoint Presentation</vt:lpstr>
      <vt:lpstr>PowerPoint Presentation</vt:lpstr>
      <vt:lpstr>Long-Term Unemployment Especially Problematic</vt:lpstr>
      <vt:lpstr>Inflation Remains Stable</vt:lpstr>
      <vt:lpstr>Inflation Expectations are Well Anchored</vt:lpstr>
      <vt:lpstr>Dual Mandate Performance</vt:lpstr>
      <vt:lpstr>PowerPoint Presentation</vt:lpstr>
      <vt:lpstr>PowerPoint Presentation</vt:lpstr>
      <vt:lpstr>PowerPoint Presentation</vt:lpstr>
      <vt:lpstr>PowerPoint Presentation</vt:lpstr>
      <vt:lpstr>“Fiscal Cliff” Poses Broad Macroeconomic Risks</vt:lpstr>
      <vt:lpstr>European Debt Crisis Under Control, For 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PowerPoint Presentation</vt:lpstr>
      <vt:lpstr>PowerPoint Presentation</vt:lpstr>
      <vt:lpstr>Further Guidance Occurs If:</vt:lpstr>
      <vt:lpstr>Inflation will remain controlled</vt:lpstr>
      <vt:lpstr>Summary: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Policies since the onset of the crisis</dc:title>
  <dc:creator>Administrator</dc:creator>
  <cp:lastModifiedBy>Chris Friend</cp:lastModifiedBy>
  <cp:revision>110</cp:revision>
  <dcterms:created xsi:type="dcterms:W3CDTF">2012-10-25T04:07:45Z</dcterms:created>
  <dcterms:modified xsi:type="dcterms:W3CDTF">2012-11-09T15:45:20Z</dcterms:modified>
</cp:coreProperties>
</file>