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1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056E5-EE73-416C-ACBD-98C866EBE436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E763-CB73-4D79-8E15-B7A68BEAF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752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Wednesday, September 8, 2010</a:t>
            </a:r>
            <a:endParaRPr lang="en-US" dirty="0"/>
          </a:p>
        </p:txBody>
      </p:sp>
      <p:pic>
        <p:nvPicPr>
          <p:cNvPr id="4" name="Picture 3" descr="FoxTrotSnowballF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7100" y="1600200"/>
            <a:ext cx="4813300" cy="35982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study groups 3-6 people</a:t>
            </a:r>
          </a:p>
          <a:p>
            <a:r>
              <a:rPr lang="en-US" smtClean="0"/>
              <a:t>Form lab partners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and Greet Activity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the course materials</a:t>
            </a:r>
          </a:p>
          <a:p>
            <a:pPr lvl="1"/>
            <a:r>
              <a:rPr lang="en-US" dirty="0" smtClean="0"/>
              <a:t>Clicker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Connect Access card and sign in to our course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/>
              <a:t>files off of course </a:t>
            </a:r>
            <a:r>
              <a:rPr lang="en-US" dirty="0" smtClean="0"/>
              <a:t>website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Bring </a:t>
            </a:r>
            <a:r>
              <a:rPr lang="en-US" dirty="0"/>
              <a:t>to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Clicker</a:t>
            </a:r>
          </a:p>
          <a:p>
            <a:pPr lvl="1"/>
            <a:r>
              <a:rPr lang="en-US" dirty="0" smtClean="0"/>
              <a:t>Calculator</a:t>
            </a:r>
          </a:p>
          <a:p>
            <a:pPr lvl="1"/>
            <a:r>
              <a:rPr lang="en-US" dirty="0" smtClean="0"/>
              <a:t>Notebook </a:t>
            </a:r>
            <a:r>
              <a:rPr lang="en-US" dirty="0"/>
              <a:t>for notes/handouts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clickers</a:t>
            </a:r>
          </a:p>
          <a:p>
            <a:r>
              <a:rPr lang="en-US" dirty="0" smtClean="0"/>
              <a:t>Introduction to course and syllabus</a:t>
            </a:r>
          </a:p>
          <a:p>
            <a:r>
              <a:rPr lang="en-US" dirty="0" smtClean="0"/>
              <a:t>Meet and greet activity</a:t>
            </a:r>
          </a:p>
          <a:p>
            <a:r>
              <a:rPr lang="en-US" dirty="0" smtClean="0"/>
              <a:t>Before next time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correctly answer A to this question?</a:t>
            </a:r>
          </a:p>
          <a:p>
            <a:pPr marL="514350" indent="-514350">
              <a:buAutoNum type="alphaUcParenR"/>
            </a:pPr>
            <a:r>
              <a:rPr lang="en-US" dirty="0" smtClean="0"/>
              <a:t>Yes</a:t>
            </a:r>
          </a:p>
          <a:p>
            <a:pPr marL="514350" indent="-514350">
              <a:buAutoNum type="alphaUcParenR"/>
            </a:pPr>
            <a:r>
              <a:rPr lang="en-US" dirty="0" smtClean="0"/>
              <a:t>No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clickers</a:t>
            </a:r>
            <a:endParaRPr lang="en-US" dirty="0"/>
          </a:p>
        </p:txBody>
      </p:sp>
      <p:pic>
        <p:nvPicPr>
          <p:cNvPr id="6" name="Picture 5" descr="prs_transmit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200400"/>
            <a:ext cx="3333750" cy="3333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6400800"/>
            <a:ext cx="1552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http://kookaburra.com.au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- Logistics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5726"/>
          <a:stretch>
            <a:fillRect/>
          </a:stretch>
        </p:blipFill>
        <p:spPr bwMode="auto">
          <a:xfrm>
            <a:off x="57150" y="1447800"/>
            <a:ext cx="87820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  <a:p>
            <a:r>
              <a:rPr lang="en-US" dirty="0" smtClean="0"/>
              <a:t>Connect Access Card</a:t>
            </a:r>
          </a:p>
          <a:p>
            <a:r>
              <a:rPr lang="en-US" dirty="0" smtClean="0"/>
              <a:t>PRS transmitter</a:t>
            </a:r>
          </a:p>
          <a:p>
            <a:r>
              <a:rPr lang="en-US" dirty="0" smtClean="0"/>
              <a:t>Laboratory Manual – First day of lab</a:t>
            </a:r>
          </a:p>
          <a:p>
            <a:r>
              <a:rPr lang="en-US" dirty="0" smtClean="0"/>
              <a:t>Laboratory Notebook – First day of lab</a:t>
            </a:r>
          </a:p>
          <a:p>
            <a:r>
              <a:rPr lang="en-US" dirty="0" smtClean="0"/>
              <a:t>Lecture materials</a:t>
            </a:r>
          </a:p>
          <a:p>
            <a:pPr lvl="1"/>
            <a:r>
              <a:rPr lang="en-US" dirty="0" smtClean="0"/>
              <a:t>Pen</a:t>
            </a:r>
          </a:p>
          <a:p>
            <a:pPr lvl="1"/>
            <a:r>
              <a:rPr lang="en-US" dirty="0" smtClean="0"/>
              <a:t>Scientific Calculator</a:t>
            </a:r>
          </a:p>
          <a:p>
            <a:pPr lvl="1"/>
            <a:r>
              <a:rPr lang="en-US" dirty="0" smtClean="0"/>
              <a:t>Notebook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– Course Materials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- Grading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83915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- Labs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4865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Work together in study groups</a:t>
            </a:r>
          </a:p>
          <a:p>
            <a:pPr lvl="1"/>
            <a:r>
              <a:rPr lang="en-US" dirty="0" smtClean="0"/>
              <a:t>Answer the questions on your </a:t>
            </a:r>
            <a:r>
              <a:rPr lang="en-US" dirty="0" smtClean="0"/>
              <a:t>own</a:t>
            </a:r>
          </a:p>
          <a:p>
            <a:pPr lvl="1"/>
            <a:r>
              <a:rPr lang="en-US" dirty="0" smtClean="0"/>
              <a:t>Only enter a correct answer if you know how to do the problem</a:t>
            </a:r>
            <a:endParaRPr lang="en-US" dirty="0" smtClean="0"/>
          </a:p>
          <a:p>
            <a:r>
              <a:rPr lang="en-US" dirty="0" smtClean="0"/>
              <a:t>PRS</a:t>
            </a:r>
          </a:p>
          <a:p>
            <a:pPr lvl="1"/>
            <a:r>
              <a:rPr lang="en-US" dirty="0" smtClean="0"/>
              <a:t>Work together or answer questions on your own where noted</a:t>
            </a:r>
          </a:p>
          <a:p>
            <a:r>
              <a:rPr lang="en-US" dirty="0" smtClean="0"/>
              <a:t>Labs</a:t>
            </a:r>
          </a:p>
          <a:p>
            <a:pPr lvl="1"/>
            <a:r>
              <a:rPr lang="en-US" dirty="0" smtClean="0"/>
              <a:t>Work together as partners but should each take your own data</a:t>
            </a:r>
          </a:p>
          <a:p>
            <a:pPr lvl="1"/>
            <a:r>
              <a:rPr lang="en-US" dirty="0" smtClean="0"/>
              <a:t>Write in your on lab notebook</a:t>
            </a:r>
          </a:p>
          <a:p>
            <a:pPr lvl="1"/>
            <a:r>
              <a:rPr lang="en-US" dirty="0" smtClean="0"/>
              <a:t>Write your own formal reports</a:t>
            </a:r>
          </a:p>
          <a:p>
            <a:r>
              <a:rPr lang="en-US" dirty="0" smtClean="0"/>
              <a:t>Exams</a:t>
            </a:r>
          </a:p>
          <a:p>
            <a:pPr lvl="1"/>
            <a:r>
              <a:rPr lang="en-US" dirty="0" smtClean="0"/>
              <a:t>Take-home are open note, In-class are not</a:t>
            </a:r>
          </a:p>
          <a:p>
            <a:pPr lvl="1"/>
            <a:r>
              <a:rPr lang="en-US" dirty="0" smtClean="0"/>
              <a:t>Always answer questions on your own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– Code of Conduct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Get up and let’s meet everyone!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 and Greet Activity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227</Words>
  <Application>Microsoft Office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PHYS16 – Lecture 1</vt:lpstr>
      <vt:lpstr>Agenda</vt:lpstr>
      <vt:lpstr>Register clickers</vt:lpstr>
      <vt:lpstr>Syllabus - Logistics</vt:lpstr>
      <vt:lpstr>Syllabus – Course Materials</vt:lpstr>
      <vt:lpstr>Syllabus - Grading</vt:lpstr>
      <vt:lpstr>Syllabus - Labs</vt:lpstr>
      <vt:lpstr>Syllabus – Code of Conduct</vt:lpstr>
      <vt:lpstr>Meet and Greet Activity</vt:lpstr>
      <vt:lpstr>Meet and Greet Activity</vt:lpstr>
      <vt:lpstr>For next time…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PHYS16 – Lecture 1</dc:title>
  <dc:creator>Grego</dc:creator>
  <cp:lastModifiedBy>Grego</cp:lastModifiedBy>
  <cp:revision>8</cp:revision>
  <dcterms:created xsi:type="dcterms:W3CDTF">2010-09-08T13:01:43Z</dcterms:created>
  <dcterms:modified xsi:type="dcterms:W3CDTF">2010-10-03T19:36:39Z</dcterms:modified>
</cp:coreProperties>
</file>